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media/image1.png" ContentType="image/png"/>
  <Override PartName="/ppt/media/image2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720" cy="6858720"/>
          </a:xfrm>
          <a:prstGeom prst="straightConnector1">
            <a:avLst/>
          </a:prstGeom>
          <a:ln w="76200">
            <a:solidFill>
              <a:srgbClr val="00b050"/>
            </a:solidFill>
            <a:round/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812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9600" cy="324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</a:t>
            </a:r>
            <a:r>
              <a:rPr b="0" lang="fr-FR" sz="1600" spc="-1" strike="noStrike">
                <a:solidFill>
                  <a:schemeClr val="lt1"/>
                </a:solidFill>
                <a:latin typeface="Calibri"/>
                <a:ea typeface="DejaVu Sans"/>
              </a:rPr>
              <a:t>56</a:t>
            </a:r>
            <a:endParaRPr b="0" lang="fr-FR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9080" cy="324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8760" cy="359280"/>
          </a:xfrm>
          <a:prstGeom prst="rect">
            <a:avLst/>
          </a:prstGeom>
          <a:ln w="0">
            <a:noFill/>
          </a:ln>
        </p:spPr>
      </p:pic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16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indent="0" algn="ctr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Espace réservé du texte 2"/>
          <p:cNvSpPr/>
          <p:nvPr/>
        </p:nvSpPr>
        <p:spPr>
          <a:xfrm>
            <a:off x="195480" y="1322640"/>
            <a:ext cx="8319240" cy="4853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/>
          </a:bodyPr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1/8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Rectangle 5"/>
          <p:cNvSpPr/>
          <p:nvPr/>
        </p:nvSpPr>
        <p:spPr>
          <a:xfrm>
            <a:off x="0" y="330120"/>
            <a:ext cx="9143280" cy="652716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47" name="ZoneTexte 6"/>
          <p:cNvSpPr/>
          <p:nvPr/>
        </p:nvSpPr>
        <p:spPr>
          <a:xfrm>
            <a:off x="1561320" y="2041560"/>
            <a:ext cx="6096960" cy="2953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CE2 : Je sais multpiplier par 20, 30, 40...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CM1 : Je calcule un produit en utilisant la décomposition.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8" name="Image 7" descr=""/>
          <p:cNvPicPr/>
          <p:nvPr/>
        </p:nvPicPr>
        <p:blipFill>
          <a:blip r:embed="rId1"/>
          <a:stretch/>
        </p:blipFill>
        <p:spPr>
          <a:xfrm>
            <a:off x="3654360" y="571320"/>
            <a:ext cx="1834560" cy="12654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ZoneTexte 24"/>
          <p:cNvSpPr/>
          <p:nvPr/>
        </p:nvSpPr>
        <p:spPr>
          <a:xfrm>
            <a:off x="590400" y="4320000"/>
            <a:ext cx="348336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62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3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0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1" name="ZoneTexte 3"/>
          <p:cNvSpPr/>
          <p:nvPr/>
        </p:nvSpPr>
        <p:spPr>
          <a:xfrm>
            <a:off x="2972160" y="4320000"/>
            <a:ext cx="486648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70c0"/>
                </a:solidFill>
                <a:latin typeface="Calibri"/>
                <a:ea typeface="DejaVu Sans"/>
              </a:rPr>
              <a:t>60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3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+ </a:t>
            </a:r>
            <a:r>
              <a:rPr b="0" lang="fr-FR" sz="4800" spc="-1" strike="noStrike">
                <a:solidFill>
                  <a:srgbClr val="0070c0"/>
                </a:solidFill>
                <a:latin typeface="Calibri"/>
                <a:ea typeface="DejaVu Sans"/>
              </a:rPr>
              <a:t>2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3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12" name="Groupe 5"/>
          <p:cNvGrpSpPr/>
          <p:nvPr/>
        </p:nvGrpSpPr>
        <p:grpSpPr>
          <a:xfrm>
            <a:off x="3314880" y="5068440"/>
            <a:ext cx="1518840" cy="889920"/>
            <a:chOff x="3314880" y="5068440"/>
            <a:chExt cx="1518840" cy="889920"/>
          </a:xfrm>
        </p:grpSpPr>
        <p:sp>
          <p:nvSpPr>
            <p:cNvPr id="213" name="ZoneTexte 2"/>
            <p:cNvSpPr/>
            <p:nvPr/>
          </p:nvSpPr>
          <p:spPr>
            <a:xfrm>
              <a:off x="3716280" y="5381280"/>
              <a:ext cx="93060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70c0"/>
                  </a:solidFill>
                  <a:latin typeface="Calibri"/>
                  <a:ea typeface="DejaVu Sans"/>
                </a:rPr>
                <a:t>180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14" name="Accolade ouvrante 4"/>
            <p:cNvSpPr/>
            <p:nvPr/>
          </p:nvSpPr>
          <p:spPr>
            <a:xfrm rot="16200000">
              <a:off x="3917880" y="4465440"/>
              <a:ext cx="312840" cy="1518840"/>
            </a:xfrm>
            <a:prstGeom prst="leftBrace">
              <a:avLst>
                <a:gd name="adj1" fmla="val 35000"/>
                <a:gd name="adj2" fmla="val 50000"/>
              </a:avLst>
            </a:prstGeom>
            <a:noFill/>
            <a:ln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</p:grpSp>
      <p:grpSp>
        <p:nvGrpSpPr>
          <p:cNvPr id="215" name="Groupe 6"/>
          <p:cNvGrpSpPr/>
          <p:nvPr/>
        </p:nvGrpSpPr>
        <p:grpSpPr>
          <a:xfrm>
            <a:off x="5177160" y="5070240"/>
            <a:ext cx="1518840" cy="889920"/>
            <a:chOff x="5177160" y="5070240"/>
            <a:chExt cx="1518840" cy="889920"/>
          </a:xfrm>
        </p:grpSpPr>
        <p:sp>
          <p:nvSpPr>
            <p:cNvPr id="216" name="ZoneTexte 7"/>
            <p:cNvSpPr/>
            <p:nvPr/>
          </p:nvSpPr>
          <p:spPr>
            <a:xfrm>
              <a:off x="5578560" y="5383080"/>
              <a:ext cx="71640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70c0"/>
                  </a:solidFill>
                  <a:latin typeface="Calibri"/>
                  <a:ea typeface="DejaVu Sans"/>
                </a:rPr>
                <a:t>6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17" name="Accolade ouvrante 8"/>
            <p:cNvSpPr/>
            <p:nvPr/>
          </p:nvSpPr>
          <p:spPr>
            <a:xfrm rot="16200000">
              <a:off x="5780160" y="4467240"/>
              <a:ext cx="312840" cy="1518840"/>
            </a:xfrm>
            <a:prstGeom prst="leftBrace">
              <a:avLst>
                <a:gd name="adj1" fmla="val 35000"/>
                <a:gd name="adj2" fmla="val 50000"/>
              </a:avLst>
            </a:prstGeom>
            <a:noFill/>
            <a:ln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</p:grpSp>
      <p:sp>
        <p:nvSpPr>
          <p:cNvPr id="218" name="ZoneTexte 9"/>
          <p:cNvSpPr/>
          <p:nvPr/>
        </p:nvSpPr>
        <p:spPr>
          <a:xfrm>
            <a:off x="7039440" y="4320000"/>
            <a:ext cx="133380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ff0000"/>
                </a:solidFill>
                <a:latin typeface="Calibri"/>
                <a:ea typeface="DejaVu Sans"/>
              </a:rPr>
              <a:t>186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9" name=""/>
          <p:cNvSpPr/>
          <p:nvPr/>
        </p:nvSpPr>
        <p:spPr>
          <a:xfrm>
            <a:off x="8047440" y="337680"/>
            <a:ext cx="1077480" cy="5374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0" name=""/>
          <p:cNvSpPr/>
          <p:nvPr/>
        </p:nvSpPr>
        <p:spPr>
          <a:xfrm>
            <a:off x="7842240" y="3666600"/>
            <a:ext cx="1257480" cy="5374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1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22" name="PlaceHolder 7"/>
          <p:cNvSpPr txBox="1"/>
          <p:nvPr/>
        </p:nvSpPr>
        <p:spPr>
          <a:xfrm>
            <a:off x="588960" y="347760"/>
            <a:ext cx="7886160" cy="5259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8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3" name=""/>
          <p:cNvSpPr/>
          <p:nvPr/>
        </p:nvSpPr>
        <p:spPr>
          <a:xfrm>
            <a:off x="8047800" y="337320"/>
            <a:ext cx="1077480" cy="5374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4" name="ZoneTexte 21"/>
          <p:cNvSpPr/>
          <p:nvPr/>
        </p:nvSpPr>
        <p:spPr>
          <a:xfrm>
            <a:off x="184680" y="929520"/>
            <a:ext cx="230544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Microsoft YaHei"/>
              </a:rPr>
              <a:t>3 × 40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5" name="ZoneTexte 50"/>
          <p:cNvSpPr/>
          <p:nvPr/>
        </p:nvSpPr>
        <p:spPr>
          <a:xfrm>
            <a:off x="4051800" y="963360"/>
            <a:ext cx="838440" cy="8215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c00000"/>
                </a:solidFill>
                <a:latin typeface="Calibri"/>
                <a:ea typeface="DejaVu Sans"/>
              </a:rPr>
              <a:t>10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6" name="ZoneTexte 51"/>
          <p:cNvSpPr/>
          <p:nvPr/>
        </p:nvSpPr>
        <p:spPr>
          <a:xfrm>
            <a:off x="3166920" y="992160"/>
            <a:ext cx="990000" cy="8215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4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×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7" name="ZoneTexte 52"/>
          <p:cNvSpPr/>
          <p:nvPr/>
        </p:nvSpPr>
        <p:spPr>
          <a:xfrm>
            <a:off x="2271240" y="973080"/>
            <a:ext cx="971280" cy="8215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70c0"/>
                </a:solidFill>
                <a:latin typeface="Calibri"/>
                <a:ea typeface="DejaVu Sans"/>
              </a:rPr>
              <a:t>3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×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8" name="Rectangle 44"/>
          <p:cNvSpPr/>
          <p:nvPr/>
        </p:nvSpPr>
        <p:spPr>
          <a:xfrm>
            <a:off x="8179560" y="1018800"/>
            <a:ext cx="105480" cy="125280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29" name="Rectangle 45"/>
          <p:cNvSpPr/>
          <p:nvPr/>
        </p:nvSpPr>
        <p:spPr>
          <a:xfrm>
            <a:off x="8393040" y="1018800"/>
            <a:ext cx="104400" cy="125280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30" name="Rectangle 46"/>
          <p:cNvSpPr/>
          <p:nvPr/>
        </p:nvSpPr>
        <p:spPr>
          <a:xfrm>
            <a:off x="8605800" y="1018800"/>
            <a:ext cx="105840" cy="125280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31" name="Rectangle 47"/>
          <p:cNvSpPr/>
          <p:nvPr/>
        </p:nvSpPr>
        <p:spPr>
          <a:xfrm>
            <a:off x="8819280" y="1018800"/>
            <a:ext cx="104760" cy="125280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32" name="Rectangle 48"/>
          <p:cNvSpPr/>
          <p:nvPr/>
        </p:nvSpPr>
        <p:spPr>
          <a:xfrm>
            <a:off x="7111440" y="1018800"/>
            <a:ext cx="105840" cy="125280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33" name="Rectangle 49"/>
          <p:cNvSpPr/>
          <p:nvPr/>
        </p:nvSpPr>
        <p:spPr>
          <a:xfrm>
            <a:off x="7324920" y="1018800"/>
            <a:ext cx="104760" cy="125280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34" name="Rectangle 50"/>
          <p:cNvSpPr/>
          <p:nvPr/>
        </p:nvSpPr>
        <p:spPr>
          <a:xfrm>
            <a:off x="7538040" y="1018800"/>
            <a:ext cx="105840" cy="125280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35" name="Rectangle 51"/>
          <p:cNvSpPr/>
          <p:nvPr/>
        </p:nvSpPr>
        <p:spPr>
          <a:xfrm>
            <a:off x="7751520" y="1018800"/>
            <a:ext cx="104760" cy="125280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36" name="Rectangle 52"/>
          <p:cNvSpPr/>
          <p:nvPr/>
        </p:nvSpPr>
        <p:spPr>
          <a:xfrm>
            <a:off x="6044040" y="1018800"/>
            <a:ext cx="105840" cy="125280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37" name="Rectangle 53"/>
          <p:cNvSpPr/>
          <p:nvPr/>
        </p:nvSpPr>
        <p:spPr>
          <a:xfrm>
            <a:off x="6257520" y="1018800"/>
            <a:ext cx="104760" cy="125280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38" name="Rectangle 54"/>
          <p:cNvSpPr/>
          <p:nvPr/>
        </p:nvSpPr>
        <p:spPr>
          <a:xfrm>
            <a:off x="6470640" y="1018800"/>
            <a:ext cx="105480" cy="125280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39" name="Rectangle 55"/>
          <p:cNvSpPr/>
          <p:nvPr/>
        </p:nvSpPr>
        <p:spPr>
          <a:xfrm>
            <a:off x="6684120" y="1018800"/>
            <a:ext cx="104400" cy="125280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grpSp>
        <p:nvGrpSpPr>
          <p:cNvPr id="240" name=""/>
          <p:cNvGrpSpPr/>
          <p:nvPr/>
        </p:nvGrpSpPr>
        <p:grpSpPr>
          <a:xfrm>
            <a:off x="5703480" y="294120"/>
            <a:ext cx="1548000" cy="813600"/>
            <a:chOff x="5703480" y="294120"/>
            <a:chExt cx="1548000" cy="813600"/>
          </a:xfrm>
        </p:grpSpPr>
        <p:sp>
          <p:nvSpPr>
            <p:cNvPr id="241" name="Accolade ouvrante 2"/>
            <p:cNvSpPr/>
            <p:nvPr/>
          </p:nvSpPr>
          <p:spPr>
            <a:xfrm flipV="1" rot="5400000">
              <a:off x="6308280" y="604800"/>
              <a:ext cx="253080" cy="752040"/>
            </a:xfrm>
            <a:prstGeom prst="leftBrace">
              <a:avLst>
                <a:gd name="adj1" fmla="val 35000"/>
                <a:gd name="adj2" fmla="val 50215"/>
              </a:avLst>
            </a:prstGeom>
            <a:noFill/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  <p:sp>
          <p:nvSpPr>
            <p:cNvPr id="242" name="ZoneTexte 40"/>
            <p:cNvSpPr/>
            <p:nvPr/>
          </p:nvSpPr>
          <p:spPr>
            <a:xfrm>
              <a:off x="5703480" y="294120"/>
              <a:ext cx="1548000" cy="5778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b050"/>
                  </a:solidFill>
                  <a:latin typeface="Calibri"/>
                  <a:ea typeface="DejaVu Sans"/>
                </a:rPr>
                <a:t>4</a:t>
              </a:r>
              <a:endParaRPr b="0" lang="fr-FR" sz="3200" spc="-1" strike="noStrike">
                <a:solidFill>
                  <a:srgbClr val="00b050"/>
                </a:solidFill>
                <a:latin typeface="Arial"/>
              </a:endParaRPr>
            </a:p>
          </p:txBody>
        </p:sp>
      </p:grpSp>
      <p:grpSp>
        <p:nvGrpSpPr>
          <p:cNvPr id="243" name=""/>
          <p:cNvGrpSpPr/>
          <p:nvPr/>
        </p:nvGrpSpPr>
        <p:grpSpPr>
          <a:xfrm>
            <a:off x="6012000" y="2275560"/>
            <a:ext cx="2917440" cy="717120"/>
            <a:chOff x="6012000" y="2275560"/>
            <a:chExt cx="2917440" cy="717120"/>
          </a:xfrm>
        </p:grpSpPr>
        <p:sp>
          <p:nvSpPr>
            <p:cNvPr id="244" name="ZoneTexte 39"/>
            <p:cNvSpPr/>
            <p:nvPr/>
          </p:nvSpPr>
          <p:spPr>
            <a:xfrm>
              <a:off x="6801120" y="2414880"/>
              <a:ext cx="1377360" cy="5778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70c0"/>
                  </a:solidFill>
                  <a:latin typeface="Calibri"/>
                  <a:ea typeface="DejaVu Sans"/>
                </a:rPr>
                <a:t>3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45" name="Accolade ouvrante 1"/>
            <p:cNvSpPr/>
            <p:nvPr/>
          </p:nvSpPr>
          <p:spPr>
            <a:xfrm rot="16200000">
              <a:off x="7338960" y="948240"/>
              <a:ext cx="263160" cy="2917440"/>
            </a:xfrm>
            <a:prstGeom prst="leftBrace">
              <a:avLst>
                <a:gd name="adj1" fmla="val 35000"/>
                <a:gd name="adj2" fmla="val 50000"/>
              </a:avLst>
            </a:prstGeom>
            <a:noFill/>
            <a:ln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</p:grpSp>
      <p:sp>
        <p:nvSpPr>
          <p:cNvPr id="246" name="ZoneTexte 53"/>
          <p:cNvSpPr/>
          <p:nvPr/>
        </p:nvSpPr>
        <p:spPr>
          <a:xfrm>
            <a:off x="3340800" y="1819080"/>
            <a:ext cx="132696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× </a:t>
            </a:r>
            <a:r>
              <a:rPr b="0" lang="fr-FR" sz="4800" spc="-1" strike="noStrike">
                <a:solidFill>
                  <a:srgbClr val="c00000"/>
                </a:solidFill>
                <a:latin typeface="Calibri"/>
                <a:ea typeface="DejaVu Sans"/>
              </a:rPr>
              <a:t>10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47" name=""/>
          <p:cNvGrpSpPr/>
          <p:nvPr/>
        </p:nvGrpSpPr>
        <p:grpSpPr>
          <a:xfrm>
            <a:off x="2918520" y="2521440"/>
            <a:ext cx="1569960" cy="914040"/>
            <a:chOff x="2918520" y="2521440"/>
            <a:chExt cx="1569960" cy="914040"/>
          </a:xfrm>
        </p:grpSpPr>
        <p:sp>
          <p:nvSpPr>
            <p:cNvPr id="248" name="ZoneTexte 2"/>
            <p:cNvSpPr/>
            <p:nvPr/>
          </p:nvSpPr>
          <p:spPr>
            <a:xfrm>
              <a:off x="3274200" y="2857680"/>
              <a:ext cx="1003320" cy="5778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70c0"/>
                  </a:solidFill>
                  <a:latin typeface="Calibri"/>
                  <a:ea typeface="DejaVu Sans"/>
                </a:rPr>
                <a:t>120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49" name="Accolade ouvrante 4"/>
            <p:cNvSpPr/>
            <p:nvPr/>
          </p:nvSpPr>
          <p:spPr>
            <a:xfrm rot="16200000">
              <a:off x="3541680" y="1897920"/>
              <a:ext cx="323280" cy="1569960"/>
            </a:xfrm>
            <a:prstGeom prst="leftBrace">
              <a:avLst>
                <a:gd name="adj1" fmla="val 35000"/>
                <a:gd name="adj2" fmla="val 50000"/>
              </a:avLst>
            </a:prstGeom>
            <a:noFill/>
            <a:ln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</p:grpSp>
      <p:grpSp>
        <p:nvGrpSpPr>
          <p:cNvPr id="250" name=""/>
          <p:cNvGrpSpPr/>
          <p:nvPr/>
        </p:nvGrpSpPr>
        <p:grpSpPr>
          <a:xfrm>
            <a:off x="2139840" y="1635840"/>
            <a:ext cx="1569960" cy="914040"/>
            <a:chOff x="2139840" y="1635840"/>
            <a:chExt cx="1569960" cy="914040"/>
          </a:xfrm>
        </p:grpSpPr>
        <p:sp>
          <p:nvSpPr>
            <p:cNvPr id="251" name="ZoneTexte 2"/>
            <p:cNvSpPr/>
            <p:nvPr/>
          </p:nvSpPr>
          <p:spPr>
            <a:xfrm>
              <a:off x="2495520" y="1972080"/>
              <a:ext cx="1003320" cy="5778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70c0"/>
                  </a:solidFill>
                  <a:latin typeface="Calibri"/>
                  <a:ea typeface="DejaVu Sans"/>
                </a:rPr>
                <a:t>12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52" name="Accolade ouvrante 4"/>
            <p:cNvSpPr/>
            <p:nvPr/>
          </p:nvSpPr>
          <p:spPr>
            <a:xfrm rot="16200000">
              <a:off x="2763000" y="1012320"/>
              <a:ext cx="323280" cy="1569960"/>
            </a:xfrm>
            <a:prstGeom prst="leftBrace">
              <a:avLst>
                <a:gd name="adj1" fmla="val 35000"/>
                <a:gd name="adj2" fmla="val 50000"/>
              </a:avLst>
            </a:prstGeom>
            <a:noFill/>
            <a:ln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</p:grp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38" dur="indefinite" restart="never" nodeType="tmRoot">
          <p:childTnLst>
            <p:seq>
              <p:cTn id="139" dur="indefinite" nodeType="mainSeq">
                <p:childTnLst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4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9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54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59" dur="20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64" dur="20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69" dur="20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PlaceHolder 1"/>
          <p:cNvSpPr>
            <a:spLocks noGrp="1"/>
          </p:cNvSpPr>
          <p:nvPr>
            <p:ph type="title"/>
          </p:nvPr>
        </p:nvSpPr>
        <p:spPr>
          <a:xfrm>
            <a:off x="566640" y="433800"/>
            <a:ext cx="7886160" cy="5259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8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5" name="ZoneTexte 2"/>
          <p:cNvSpPr/>
          <p:nvPr/>
        </p:nvSpPr>
        <p:spPr>
          <a:xfrm>
            <a:off x="590400" y="4320000"/>
            <a:ext cx="348336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46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5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6" name=""/>
          <p:cNvSpPr/>
          <p:nvPr/>
        </p:nvSpPr>
        <p:spPr>
          <a:xfrm>
            <a:off x="8047440" y="337680"/>
            <a:ext cx="1077480" cy="5374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7" name=""/>
          <p:cNvSpPr/>
          <p:nvPr/>
        </p:nvSpPr>
        <p:spPr>
          <a:xfrm>
            <a:off x="7842240" y="3666600"/>
            <a:ext cx="1257480" cy="5374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8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59" name="ZoneTexte 22"/>
          <p:cNvSpPr/>
          <p:nvPr/>
        </p:nvSpPr>
        <p:spPr>
          <a:xfrm>
            <a:off x="590400" y="1800000"/>
            <a:ext cx="357480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Microsoft YaHei"/>
              </a:rPr>
              <a:t>5 × 60 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=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ZoneTexte 24"/>
          <p:cNvSpPr/>
          <p:nvPr/>
        </p:nvSpPr>
        <p:spPr>
          <a:xfrm>
            <a:off x="590400" y="4320000"/>
            <a:ext cx="348336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46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5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1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2" name="ZoneTexte 2"/>
          <p:cNvSpPr/>
          <p:nvPr/>
        </p:nvSpPr>
        <p:spPr>
          <a:xfrm>
            <a:off x="590400" y="5283360"/>
            <a:ext cx="203076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  <a:ea typeface="DejaVu Sans"/>
              </a:rPr>
              <a:t>46 = 40 + 6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3" name="ZoneTexte 3"/>
          <p:cNvSpPr/>
          <p:nvPr/>
        </p:nvSpPr>
        <p:spPr>
          <a:xfrm>
            <a:off x="2972160" y="4320000"/>
            <a:ext cx="486648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70c0"/>
                </a:solidFill>
                <a:latin typeface="Calibri"/>
                <a:ea typeface="DejaVu Sans"/>
              </a:rPr>
              <a:t>40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5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+ </a:t>
            </a:r>
            <a:r>
              <a:rPr b="0" lang="fr-FR" sz="4800" spc="-1" strike="noStrike">
                <a:solidFill>
                  <a:srgbClr val="0070c0"/>
                </a:solidFill>
                <a:latin typeface="Calibri"/>
                <a:ea typeface="DejaVu Sans"/>
              </a:rPr>
              <a:t>6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5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4" name=""/>
          <p:cNvSpPr/>
          <p:nvPr/>
        </p:nvSpPr>
        <p:spPr>
          <a:xfrm>
            <a:off x="8047440" y="337680"/>
            <a:ext cx="1077480" cy="5374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5" name=""/>
          <p:cNvSpPr/>
          <p:nvPr/>
        </p:nvSpPr>
        <p:spPr>
          <a:xfrm>
            <a:off x="7842240" y="3666600"/>
            <a:ext cx="1257480" cy="5374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6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67" name="PlaceHolder 8"/>
          <p:cNvSpPr txBox="1"/>
          <p:nvPr/>
        </p:nvSpPr>
        <p:spPr>
          <a:xfrm>
            <a:off x="468000" y="386640"/>
            <a:ext cx="7886160" cy="5259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8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8" name="ZoneTexte 23"/>
          <p:cNvSpPr/>
          <p:nvPr/>
        </p:nvSpPr>
        <p:spPr>
          <a:xfrm>
            <a:off x="153000" y="1771200"/>
            <a:ext cx="230544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Microsoft YaHei"/>
              </a:rPr>
              <a:t>5 × 60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69" name=""/>
          <p:cNvGrpSpPr/>
          <p:nvPr/>
        </p:nvGrpSpPr>
        <p:grpSpPr>
          <a:xfrm>
            <a:off x="6660000" y="2340000"/>
            <a:ext cx="1149480" cy="1080000"/>
            <a:chOff x="6660000" y="2340000"/>
            <a:chExt cx="1149480" cy="1080000"/>
          </a:xfrm>
        </p:grpSpPr>
        <p:grpSp>
          <p:nvGrpSpPr>
            <p:cNvPr id="270" name=""/>
            <p:cNvGrpSpPr/>
            <p:nvPr/>
          </p:nvGrpSpPr>
          <p:grpSpPr>
            <a:xfrm>
              <a:off x="6660000" y="2340000"/>
              <a:ext cx="1149480" cy="684360"/>
              <a:chOff x="6660000" y="2340000"/>
              <a:chExt cx="1149480" cy="684360"/>
            </a:xfrm>
          </p:grpSpPr>
          <p:sp>
            <p:nvSpPr>
              <p:cNvPr id="271" name="Rectangle 28"/>
              <p:cNvSpPr/>
              <p:nvPr/>
            </p:nvSpPr>
            <p:spPr>
              <a:xfrm rot="16200000">
                <a:off x="7185960" y="2400840"/>
                <a:ext cx="97200" cy="114948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272" name="Rectangle 29"/>
              <p:cNvSpPr/>
              <p:nvPr/>
            </p:nvSpPr>
            <p:spPr>
              <a:xfrm rot="16200000">
                <a:off x="7186680" y="2205360"/>
                <a:ext cx="96120" cy="114948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273" name="Rectangle 30"/>
              <p:cNvSpPr/>
              <p:nvPr/>
            </p:nvSpPr>
            <p:spPr>
              <a:xfrm rot="16200000">
                <a:off x="7186320" y="2009160"/>
                <a:ext cx="96840" cy="114948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274" name="Rectangle 31"/>
              <p:cNvSpPr/>
              <p:nvPr/>
            </p:nvSpPr>
            <p:spPr>
              <a:xfrm rot="16200000">
                <a:off x="7186680" y="1813320"/>
                <a:ext cx="96120" cy="114948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</p:grpSp>
        <p:grpSp>
          <p:nvGrpSpPr>
            <p:cNvPr id="275" name=""/>
            <p:cNvGrpSpPr/>
            <p:nvPr/>
          </p:nvGrpSpPr>
          <p:grpSpPr>
            <a:xfrm>
              <a:off x="6660000" y="2735640"/>
              <a:ext cx="1149480" cy="684360"/>
              <a:chOff x="6660000" y="2735640"/>
              <a:chExt cx="1149480" cy="684360"/>
            </a:xfrm>
          </p:grpSpPr>
          <p:sp>
            <p:nvSpPr>
              <p:cNvPr id="276" name="Rectangle 28"/>
              <p:cNvSpPr/>
              <p:nvPr/>
            </p:nvSpPr>
            <p:spPr>
              <a:xfrm rot="16200000">
                <a:off x="7185960" y="2796480"/>
                <a:ext cx="97200" cy="114948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277" name="Rectangle 29"/>
              <p:cNvSpPr/>
              <p:nvPr/>
            </p:nvSpPr>
            <p:spPr>
              <a:xfrm rot="16200000">
                <a:off x="7186680" y="2601000"/>
                <a:ext cx="96120" cy="114948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278" name="Rectangle 30"/>
              <p:cNvSpPr/>
              <p:nvPr/>
            </p:nvSpPr>
            <p:spPr>
              <a:xfrm rot="16200000">
                <a:off x="7185960" y="2404440"/>
                <a:ext cx="97200" cy="114948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279" name="Rectangle 31"/>
              <p:cNvSpPr/>
              <p:nvPr/>
            </p:nvSpPr>
            <p:spPr>
              <a:xfrm rot="16200000">
                <a:off x="7186680" y="2208960"/>
                <a:ext cx="96120" cy="114948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</p:grpSp>
      </p:grpSp>
      <p:grpSp>
        <p:nvGrpSpPr>
          <p:cNvPr id="280" name=""/>
          <p:cNvGrpSpPr/>
          <p:nvPr/>
        </p:nvGrpSpPr>
        <p:grpSpPr>
          <a:xfrm>
            <a:off x="7920000" y="2340000"/>
            <a:ext cx="1149480" cy="1080000"/>
            <a:chOff x="7920000" y="2340000"/>
            <a:chExt cx="1149480" cy="1080000"/>
          </a:xfrm>
        </p:grpSpPr>
        <p:grpSp>
          <p:nvGrpSpPr>
            <p:cNvPr id="281" name=""/>
            <p:cNvGrpSpPr/>
            <p:nvPr/>
          </p:nvGrpSpPr>
          <p:grpSpPr>
            <a:xfrm>
              <a:off x="7920000" y="2340000"/>
              <a:ext cx="1149480" cy="684360"/>
              <a:chOff x="7920000" y="2340000"/>
              <a:chExt cx="1149480" cy="684360"/>
            </a:xfrm>
          </p:grpSpPr>
          <p:sp>
            <p:nvSpPr>
              <p:cNvPr id="282" name="Rectangle 28"/>
              <p:cNvSpPr/>
              <p:nvPr/>
            </p:nvSpPr>
            <p:spPr>
              <a:xfrm rot="16200000">
                <a:off x="8445960" y="2400840"/>
                <a:ext cx="97200" cy="114948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283" name="Rectangle 29"/>
              <p:cNvSpPr/>
              <p:nvPr/>
            </p:nvSpPr>
            <p:spPr>
              <a:xfrm rot="16200000">
                <a:off x="8446680" y="2205360"/>
                <a:ext cx="96120" cy="114948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284" name="Rectangle 30"/>
              <p:cNvSpPr/>
              <p:nvPr/>
            </p:nvSpPr>
            <p:spPr>
              <a:xfrm rot="16200000">
                <a:off x="8446320" y="2009160"/>
                <a:ext cx="96840" cy="114948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285" name="Rectangle 31"/>
              <p:cNvSpPr/>
              <p:nvPr/>
            </p:nvSpPr>
            <p:spPr>
              <a:xfrm rot="16200000">
                <a:off x="8446680" y="1813320"/>
                <a:ext cx="96120" cy="114948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</p:grpSp>
        <p:grpSp>
          <p:nvGrpSpPr>
            <p:cNvPr id="286" name=""/>
            <p:cNvGrpSpPr/>
            <p:nvPr/>
          </p:nvGrpSpPr>
          <p:grpSpPr>
            <a:xfrm>
              <a:off x="7920000" y="2735640"/>
              <a:ext cx="1149480" cy="684360"/>
              <a:chOff x="7920000" y="2735640"/>
              <a:chExt cx="1149480" cy="684360"/>
            </a:xfrm>
          </p:grpSpPr>
          <p:sp>
            <p:nvSpPr>
              <p:cNvPr id="287" name="Rectangle 28"/>
              <p:cNvSpPr/>
              <p:nvPr/>
            </p:nvSpPr>
            <p:spPr>
              <a:xfrm rot="16200000">
                <a:off x="8445960" y="2796480"/>
                <a:ext cx="97200" cy="114948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288" name="Rectangle 29"/>
              <p:cNvSpPr/>
              <p:nvPr/>
            </p:nvSpPr>
            <p:spPr>
              <a:xfrm rot="16200000">
                <a:off x="8446680" y="2601000"/>
                <a:ext cx="96120" cy="114948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289" name="Rectangle 30"/>
              <p:cNvSpPr/>
              <p:nvPr/>
            </p:nvSpPr>
            <p:spPr>
              <a:xfrm rot="16200000">
                <a:off x="8445960" y="2404440"/>
                <a:ext cx="97200" cy="114948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290" name="Rectangle 31"/>
              <p:cNvSpPr/>
              <p:nvPr/>
            </p:nvSpPr>
            <p:spPr>
              <a:xfrm rot="16200000">
                <a:off x="8446680" y="2208960"/>
                <a:ext cx="96120" cy="114948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</p:grpSp>
      </p:grpSp>
      <p:grpSp>
        <p:nvGrpSpPr>
          <p:cNvPr id="291" name=""/>
          <p:cNvGrpSpPr/>
          <p:nvPr/>
        </p:nvGrpSpPr>
        <p:grpSpPr>
          <a:xfrm>
            <a:off x="6660000" y="900000"/>
            <a:ext cx="1149480" cy="1080000"/>
            <a:chOff x="6660000" y="900000"/>
            <a:chExt cx="1149480" cy="1080000"/>
          </a:xfrm>
        </p:grpSpPr>
        <p:grpSp>
          <p:nvGrpSpPr>
            <p:cNvPr id="292" name=""/>
            <p:cNvGrpSpPr/>
            <p:nvPr/>
          </p:nvGrpSpPr>
          <p:grpSpPr>
            <a:xfrm>
              <a:off x="6660000" y="900000"/>
              <a:ext cx="1149480" cy="684360"/>
              <a:chOff x="6660000" y="900000"/>
              <a:chExt cx="1149480" cy="684360"/>
            </a:xfrm>
          </p:grpSpPr>
          <p:sp>
            <p:nvSpPr>
              <p:cNvPr id="293" name="Rectangle 28"/>
              <p:cNvSpPr/>
              <p:nvPr/>
            </p:nvSpPr>
            <p:spPr>
              <a:xfrm rot="16200000">
                <a:off x="7185960" y="960840"/>
                <a:ext cx="97200" cy="114948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294" name="Rectangle 29"/>
              <p:cNvSpPr/>
              <p:nvPr/>
            </p:nvSpPr>
            <p:spPr>
              <a:xfrm rot="16200000">
                <a:off x="7186680" y="765360"/>
                <a:ext cx="96120" cy="114948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295" name="Rectangle 30"/>
              <p:cNvSpPr/>
              <p:nvPr/>
            </p:nvSpPr>
            <p:spPr>
              <a:xfrm rot="16200000">
                <a:off x="7186320" y="569160"/>
                <a:ext cx="96840" cy="114948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296" name="Rectangle 31"/>
              <p:cNvSpPr/>
              <p:nvPr/>
            </p:nvSpPr>
            <p:spPr>
              <a:xfrm rot="16200000">
                <a:off x="7186680" y="373320"/>
                <a:ext cx="96120" cy="114948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</p:grpSp>
        <p:grpSp>
          <p:nvGrpSpPr>
            <p:cNvPr id="297" name=""/>
            <p:cNvGrpSpPr/>
            <p:nvPr/>
          </p:nvGrpSpPr>
          <p:grpSpPr>
            <a:xfrm>
              <a:off x="6660000" y="1295640"/>
              <a:ext cx="1149480" cy="684360"/>
              <a:chOff x="6660000" y="1295640"/>
              <a:chExt cx="1149480" cy="684360"/>
            </a:xfrm>
          </p:grpSpPr>
          <p:sp>
            <p:nvSpPr>
              <p:cNvPr id="298" name="Rectangle 28"/>
              <p:cNvSpPr/>
              <p:nvPr/>
            </p:nvSpPr>
            <p:spPr>
              <a:xfrm rot="16200000">
                <a:off x="7185960" y="1356480"/>
                <a:ext cx="97200" cy="114948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299" name="Rectangle 29"/>
              <p:cNvSpPr/>
              <p:nvPr/>
            </p:nvSpPr>
            <p:spPr>
              <a:xfrm rot="16200000">
                <a:off x="7186680" y="1161000"/>
                <a:ext cx="96120" cy="114948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300" name="Rectangle 30"/>
              <p:cNvSpPr/>
              <p:nvPr/>
            </p:nvSpPr>
            <p:spPr>
              <a:xfrm rot="16200000">
                <a:off x="7185960" y="964440"/>
                <a:ext cx="97200" cy="114948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301" name="Rectangle 31"/>
              <p:cNvSpPr/>
              <p:nvPr/>
            </p:nvSpPr>
            <p:spPr>
              <a:xfrm rot="16200000">
                <a:off x="7186680" y="768960"/>
                <a:ext cx="96120" cy="114948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</p:grpSp>
      </p:grpSp>
      <p:grpSp>
        <p:nvGrpSpPr>
          <p:cNvPr id="302" name=""/>
          <p:cNvGrpSpPr/>
          <p:nvPr/>
        </p:nvGrpSpPr>
        <p:grpSpPr>
          <a:xfrm>
            <a:off x="7920000" y="900000"/>
            <a:ext cx="1149480" cy="1080000"/>
            <a:chOff x="7920000" y="900000"/>
            <a:chExt cx="1149480" cy="1080000"/>
          </a:xfrm>
        </p:grpSpPr>
        <p:grpSp>
          <p:nvGrpSpPr>
            <p:cNvPr id="303" name=""/>
            <p:cNvGrpSpPr/>
            <p:nvPr/>
          </p:nvGrpSpPr>
          <p:grpSpPr>
            <a:xfrm>
              <a:off x="7920000" y="900000"/>
              <a:ext cx="1149480" cy="684360"/>
              <a:chOff x="7920000" y="900000"/>
              <a:chExt cx="1149480" cy="684360"/>
            </a:xfrm>
          </p:grpSpPr>
          <p:sp>
            <p:nvSpPr>
              <p:cNvPr id="304" name="Rectangle 28"/>
              <p:cNvSpPr/>
              <p:nvPr/>
            </p:nvSpPr>
            <p:spPr>
              <a:xfrm rot="16200000">
                <a:off x="8445960" y="960840"/>
                <a:ext cx="97200" cy="114948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305" name="Rectangle 29"/>
              <p:cNvSpPr/>
              <p:nvPr/>
            </p:nvSpPr>
            <p:spPr>
              <a:xfrm rot="16200000">
                <a:off x="8446680" y="765360"/>
                <a:ext cx="96120" cy="114948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306" name="Rectangle 30"/>
              <p:cNvSpPr/>
              <p:nvPr/>
            </p:nvSpPr>
            <p:spPr>
              <a:xfrm rot="16200000">
                <a:off x="8446320" y="569160"/>
                <a:ext cx="96840" cy="114948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307" name="Rectangle 31"/>
              <p:cNvSpPr/>
              <p:nvPr/>
            </p:nvSpPr>
            <p:spPr>
              <a:xfrm rot="16200000">
                <a:off x="8446680" y="373320"/>
                <a:ext cx="96120" cy="114948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</p:grpSp>
        <p:grpSp>
          <p:nvGrpSpPr>
            <p:cNvPr id="308" name=""/>
            <p:cNvGrpSpPr/>
            <p:nvPr/>
          </p:nvGrpSpPr>
          <p:grpSpPr>
            <a:xfrm>
              <a:off x="7920000" y="1295640"/>
              <a:ext cx="1149480" cy="684360"/>
              <a:chOff x="7920000" y="1295640"/>
              <a:chExt cx="1149480" cy="684360"/>
            </a:xfrm>
          </p:grpSpPr>
          <p:sp>
            <p:nvSpPr>
              <p:cNvPr id="309" name="Rectangle 28"/>
              <p:cNvSpPr/>
              <p:nvPr/>
            </p:nvSpPr>
            <p:spPr>
              <a:xfrm rot="16200000">
                <a:off x="8445960" y="1356480"/>
                <a:ext cx="97200" cy="114948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310" name="Rectangle 29"/>
              <p:cNvSpPr/>
              <p:nvPr/>
            </p:nvSpPr>
            <p:spPr>
              <a:xfrm rot="16200000">
                <a:off x="8446680" y="1161000"/>
                <a:ext cx="96120" cy="114948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311" name="Rectangle 30"/>
              <p:cNvSpPr/>
              <p:nvPr/>
            </p:nvSpPr>
            <p:spPr>
              <a:xfrm rot="16200000">
                <a:off x="8445960" y="964440"/>
                <a:ext cx="97200" cy="114948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312" name="Rectangle 31"/>
              <p:cNvSpPr/>
              <p:nvPr/>
            </p:nvSpPr>
            <p:spPr>
              <a:xfrm rot="16200000">
                <a:off x="8446680" y="768960"/>
                <a:ext cx="96120" cy="114948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</p:grpSp>
      </p:grpSp>
      <p:grpSp>
        <p:nvGrpSpPr>
          <p:cNvPr id="313" name=""/>
          <p:cNvGrpSpPr/>
          <p:nvPr/>
        </p:nvGrpSpPr>
        <p:grpSpPr>
          <a:xfrm>
            <a:off x="5400000" y="900000"/>
            <a:ext cx="1149480" cy="1080000"/>
            <a:chOff x="5400000" y="900000"/>
            <a:chExt cx="1149480" cy="1080000"/>
          </a:xfrm>
        </p:grpSpPr>
        <p:grpSp>
          <p:nvGrpSpPr>
            <p:cNvPr id="314" name=""/>
            <p:cNvGrpSpPr/>
            <p:nvPr/>
          </p:nvGrpSpPr>
          <p:grpSpPr>
            <a:xfrm>
              <a:off x="5400000" y="900000"/>
              <a:ext cx="1149480" cy="684360"/>
              <a:chOff x="5400000" y="900000"/>
              <a:chExt cx="1149480" cy="684360"/>
            </a:xfrm>
          </p:grpSpPr>
          <p:sp>
            <p:nvSpPr>
              <p:cNvPr id="315" name="Rectangle 28"/>
              <p:cNvSpPr/>
              <p:nvPr/>
            </p:nvSpPr>
            <p:spPr>
              <a:xfrm rot="16200000">
                <a:off x="5925960" y="960840"/>
                <a:ext cx="97200" cy="114948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316" name="Rectangle 29"/>
              <p:cNvSpPr/>
              <p:nvPr/>
            </p:nvSpPr>
            <p:spPr>
              <a:xfrm rot="16200000">
                <a:off x="5926680" y="765360"/>
                <a:ext cx="96120" cy="114948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317" name="Rectangle 30"/>
              <p:cNvSpPr/>
              <p:nvPr/>
            </p:nvSpPr>
            <p:spPr>
              <a:xfrm rot="16200000">
                <a:off x="5926320" y="569160"/>
                <a:ext cx="96840" cy="114948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318" name="Rectangle 31"/>
              <p:cNvSpPr/>
              <p:nvPr/>
            </p:nvSpPr>
            <p:spPr>
              <a:xfrm rot="16200000">
                <a:off x="5926680" y="373320"/>
                <a:ext cx="96120" cy="114948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</p:grpSp>
        <p:grpSp>
          <p:nvGrpSpPr>
            <p:cNvPr id="319" name=""/>
            <p:cNvGrpSpPr/>
            <p:nvPr/>
          </p:nvGrpSpPr>
          <p:grpSpPr>
            <a:xfrm>
              <a:off x="5400000" y="1295640"/>
              <a:ext cx="1149480" cy="684360"/>
              <a:chOff x="5400000" y="1295640"/>
              <a:chExt cx="1149480" cy="684360"/>
            </a:xfrm>
          </p:grpSpPr>
          <p:sp>
            <p:nvSpPr>
              <p:cNvPr id="320" name="Rectangle 28"/>
              <p:cNvSpPr/>
              <p:nvPr/>
            </p:nvSpPr>
            <p:spPr>
              <a:xfrm rot="16200000">
                <a:off x="5925960" y="1356480"/>
                <a:ext cx="97200" cy="114948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321" name="Rectangle 29"/>
              <p:cNvSpPr/>
              <p:nvPr/>
            </p:nvSpPr>
            <p:spPr>
              <a:xfrm rot="16200000">
                <a:off x="5926680" y="1161000"/>
                <a:ext cx="96120" cy="114948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322" name="Rectangle 30"/>
              <p:cNvSpPr/>
              <p:nvPr/>
            </p:nvSpPr>
            <p:spPr>
              <a:xfrm rot="16200000">
                <a:off x="5925960" y="964440"/>
                <a:ext cx="97200" cy="114948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323" name="Rectangle 31"/>
              <p:cNvSpPr/>
              <p:nvPr/>
            </p:nvSpPr>
            <p:spPr>
              <a:xfrm rot="16200000">
                <a:off x="5926680" y="768960"/>
                <a:ext cx="96120" cy="114948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</p:grpSp>
      </p:grp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70" dur="indefinite" restart="never" nodeType="tmRoot">
          <p:childTnLst>
            <p:seq>
              <p:cTn id="171" dur="indefinite" nodeType="mainSeq">
                <p:childTnLst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6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81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86" dur="2000"/>
                                        <p:tgtEl>
                                          <p:spTgt spid="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91" dur="20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96" dur="2000"/>
                                        <p:tgtEl>
                                          <p:spTgt spid="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01" dur="20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fill="hold">
                      <p:stCondLst>
                        <p:cond delay="indefinite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06" dur="20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PlaceHolder 1"/>
          <p:cNvSpPr>
            <a:spLocks noGrp="1"/>
          </p:cNvSpPr>
          <p:nvPr>
            <p:ph type="title"/>
          </p:nvPr>
        </p:nvSpPr>
        <p:spPr>
          <a:xfrm>
            <a:off x="588600" y="348120"/>
            <a:ext cx="7886160" cy="5259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8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5" name="ZoneTexte 24"/>
          <p:cNvSpPr/>
          <p:nvPr/>
        </p:nvSpPr>
        <p:spPr>
          <a:xfrm>
            <a:off x="590400" y="4320000"/>
            <a:ext cx="348336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46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5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6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7" name="ZoneTexte 3"/>
          <p:cNvSpPr/>
          <p:nvPr/>
        </p:nvSpPr>
        <p:spPr>
          <a:xfrm>
            <a:off x="2972160" y="4320000"/>
            <a:ext cx="486648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70c0"/>
                </a:solidFill>
                <a:latin typeface="Calibri"/>
                <a:ea typeface="DejaVu Sans"/>
              </a:rPr>
              <a:t>40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5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+ </a:t>
            </a:r>
            <a:r>
              <a:rPr b="0" lang="fr-FR" sz="4800" spc="-1" strike="noStrike">
                <a:solidFill>
                  <a:srgbClr val="0070c0"/>
                </a:solidFill>
                <a:latin typeface="Calibri"/>
                <a:ea typeface="DejaVu Sans"/>
              </a:rPr>
              <a:t>6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5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328" name="Groupe 5"/>
          <p:cNvGrpSpPr/>
          <p:nvPr/>
        </p:nvGrpSpPr>
        <p:grpSpPr>
          <a:xfrm>
            <a:off x="3314880" y="5068440"/>
            <a:ext cx="1518840" cy="889920"/>
            <a:chOff x="3314880" y="5068440"/>
            <a:chExt cx="1518840" cy="889920"/>
          </a:xfrm>
        </p:grpSpPr>
        <p:sp>
          <p:nvSpPr>
            <p:cNvPr id="329" name="ZoneTexte 2"/>
            <p:cNvSpPr/>
            <p:nvPr/>
          </p:nvSpPr>
          <p:spPr>
            <a:xfrm>
              <a:off x="3716280" y="5381280"/>
              <a:ext cx="93996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70c0"/>
                  </a:solidFill>
                  <a:latin typeface="Calibri"/>
                  <a:ea typeface="DejaVu Sans"/>
                </a:rPr>
                <a:t>200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30" name="Accolade ouvrante 4"/>
            <p:cNvSpPr/>
            <p:nvPr/>
          </p:nvSpPr>
          <p:spPr>
            <a:xfrm rot="16200000">
              <a:off x="3917880" y="4465440"/>
              <a:ext cx="312840" cy="1518840"/>
            </a:xfrm>
            <a:prstGeom prst="leftBrace">
              <a:avLst>
                <a:gd name="adj1" fmla="val 35000"/>
                <a:gd name="adj2" fmla="val 50000"/>
              </a:avLst>
            </a:prstGeom>
            <a:noFill/>
            <a:ln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</p:grpSp>
      <p:grpSp>
        <p:nvGrpSpPr>
          <p:cNvPr id="331" name="Groupe 6"/>
          <p:cNvGrpSpPr/>
          <p:nvPr/>
        </p:nvGrpSpPr>
        <p:grpSpPr>
          <a:xfrm>
            <a:off x="5177160" y="5070240"/>
            <a:ext cx="1518840" cy="889920"/>
            <a:chOff x="5177160" y="5070240"/>
            <a:chExt cx="1518840" cy="889920"/>
          </a:xfrm>
        </p:grpSpPr>
        <p:sp>
          <p:nvSpPr>
            <p:cNvPr id="332" name="ZoneTexte 7"/>
            <p:cNvSpPr/>
            <p:nvPr/>
          </p:nvSpPr>
          <p:spPr>
            <a:xfrm>
              <a:off x="5578560" y="5383080"/>
              <a:ext cx="71640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70c0"/>
                  </a:solidFill>
                  <a:latin typeface="Calibri"/>
                  <a:ea typeface="DejaVu Sans"/>
                </a:rPr>
                <a:t>30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33" name="Accolade ouvrante 8"/>
            <p:cNvSpPr/>
            <p:nvPr/>
          </p:nvSpPr>
          <p:spPr>
            <a:xfrm rot="16200000">
              <a:off x="5780160" y="4467240"/>
              <a:ext cx="312840" cy="1518840"/>
            </a:xfrm>
            <a:prstGeom prst="leftBrace">
              <a:avLst>
                <a:gd name="adj1" fmla="val 35000"/>
                <a:gd name="adj2" fmla="val 50000"/>
              </a:avLst>
            </a:prstGeom>
            <a:noFill/>
            <a:ln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</p:grpSp>
      <p:sp>
        <p:nvSpPr>
          <p:cNvPr id="334" name="ZoneTexte 9"/>
          <p:cNvSpPr/>
          <p:nvPr/>
        </p:nvSpPr>
        <p:spPr>
          <a:xfrm>
            <a:off x="7039440" y="4320000"/>
            <a:ext cx="114192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ff0000"/>
                </a:solidFill>
                <a:latin typeface="Calibri"/>
                <a:ea typeface="DejaVu Sans"/>
              </a:rPr>
              <a:t>230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5" name=""/>
          <p:cNvSpPr/>
          <p:nvPr/>
        </p:nvSpPr>
        <p:spPr>
          <a:xfrm>
            <a:off x="8047440" y="337680"/>
            <a:ext cx="1077480" cy="5374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6" name=""/>
          <p:cNvSpPr/>
          <p:nvPr/>
        </p:nvSpPr>
        <p:spPr>
          <a:xfrm>
            <a:off x="7842240" y="3666600"/>
            <a:ext cx="1257480" cy="5374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7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338" name="ZoneTexte 25"/>
          <p:cNvSpPr/>
          <p:nvPr/>
        </p:nvSpPr>
        <p:spPr>
          <a:xfrm>
            <a:off x="165960" y="907200"/>
            <a:ext cx="2305440" cy="81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Microsoft YaHei"/>
              </a:rPr>
              <a:t>5 × 60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9" name="ZoneTexte 54"/>
          <p:cNvSpPr/>
          <p:nvPr/>
        </p:nvSpPr>
        <p:spPr>
          <a:xfrm>
            <a:off x="3951360" y="852480"/>
            <a:ext cx="838440" cy="8215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c00000"/>
                </a:solidFill>
                <a:latin typeface="Calibri"/>
                <a:ea typeface="DejaVu Sans"/>
              </a:rPr>
              <a:t>10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0" name="ZoneTexte 55"/>
          <p:cNvSpPr/>
          <p:nvPr/>
        </p:nvSpPr>
        <p:spPr>
          <a:xfrm>
            <a:off x="3066480" y="881280"/>
            <a:ext cx="990000" cy="8215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6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×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1" name="ZoneTexte 56"/>
          <p:cNvSpPr/>
          <p:nvPr/>
        </p:nvSpPr>
        <p:spPr>
          <a:xfrm>
            <a:off x="2170800" y="862200"/>
            <a:ext cx="971280" cy="8215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70c0"/>
                </a:solidFill>
                <a:latin typeface="Calibri"/>
                <a:ea typeface="DejaVu Sans"/>
              </a:rPr>
              <a:t>5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×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342" name=""/>
          <p:cNvGrpSpPr/>
          <p:nvPr/>
        </p:nvGrpSpPr>
        <p:grpSpPr>
          <a:xfrm>
            <a:off x="6660000" y="2340000"/>
            <a:ext cx="1149480" cy="1080000"/>
            <a:chOff x="6660000" y="2340000"/>
            <a:chExt cx="1149480" cy="1080000"/>
          </a:xfrm>
        </p:grpSpPr>
        <p:grpSp>
          <p:nvGrpSpPr>
            <p:cNvPr id="343" name=""/>
            <p:cNvGrpSpPr/>
            <p:nvPr/>
          </p:nvGrpSpPr>
          <p:grpSpPr>
            <a:xfrm>
              <a:off x="6660000" y="2340000"/>
              <a:ext cx="1149480" cy="684360"/>
              <a:chOff x="6660000" y="2340000"/>
              <a:chExt cx="1149480" cy="684360"/>
            </a:xfrm>
          </p:grpSpPr>
          <p:sp>
            <p:nvSpPr>
              <p:cNvPr id="344" name="Rectangle 28"/>
              <p:cNvSpPr/>
              <p:nvPr/>
            </p:nvSpPr>
            <p:spPr>
              <a:xfrm rot="16200000">
                <a:off x="7185960" y="2400840"/>
                <a:ext cx="97200" cy="114948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345" name="Rectangle 29"/>
              <p:cNvSpPr/>
              <p:nvPr/>
            </p:nvSpPr>
            <p:spPr>
              <a:xfrm rot="16200000">
                <a:off x="7186680" y="2205360"/>
                <a:ext cx="96120" cy="114948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346" name="Rectangle 30"/>
              <p:cNvSpPr/>
              <p:nvPr/>
            </p:nvSpPr>
            <p:spPr>
              <a:xfrm rot="16200000">
                <a:off x="7186320" y="2009160"/>
                <a:ext cx="96840" cy="114948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347" name="Rectangle 31"/>
              <p:cNvSpPr/>
              <p:nvPr/>
            </p:nvSpPr>
            <p:spPr>
              <a:xfrm rot="16200000">
                <a:off x="7186680" y="1813320"/>
                <a:ext cx="96120" cy="114948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</p:grpSp>
        <p:grpSp>
          <p:nvGrpSpPr>
            <p:cNvPr id="348" name=""/>
            <p:cNvGrpSpPr/>
            <p:nvPr/>
          </p:nvGrpSpPr>
          <p:grpSpPr>
            <a:xfrm>
              <a:off x="6660000" y="2735640"/>
              <a:ext cx="1149480" cy="684360"/>
              <a:chOff x="6660000" y="2735640"/>
              <a:chExt cx="1149480" cy="684360"/>
            </a:xfrm>
          </p:grpSpPr>
          <p:sp>
            <p:nvSpPr>
              <p:cNvPr id="349" name="Rectangle 28"/>
              <p:cNvSpPr/>
              <p:nvPr/>
            </p:nvSpPr>
            <p:spPr>
              <a:xfrm rot="16200000">
                <a:off x="7185960" y="2796480"/>
                <a:ext cx="97200" cy="114948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350" name="Rectangle 29"/>
              <p:cNvSpPr/>
              <p:nvPr/>
            </p:nvSpPr>
            <p:spPr>
              <a:xfrm rot="16200000">
                <a:off x="7186680" y="2601000"/>
                <a:ext cx="96120" cy="114948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351" name="Rectangle 30"/>
              <p:cNvSpPr/>
              <p:nvPr/>
            </p:nvSpPr>
            <p:spPr>
              <a:xfrm rot="16200000">
                <a:off x="7185960" y="2404440"/>
                <a:ext cx="97200" cy="114948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352" name="Rectangle 31"/>
              <p:cNvSpPr/>
              <p:nvPr/>
            </p:nvSpPr>
            <p:spPr>
              <a:xfrm rot="16200000">
                <a:off x="7186680" y="2208960"/>
                <a:ext cx="96120" cy="114948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</p:grpSp>
      </p:grpSp>
      <p:grpSp>
        <p:nvGrpSpPr>
          <p:cNvPr id="353" name=""/>
          <p:cNvGrpSpPr/>
          <p:nvPr/>
        </p:nvGrpSpPr>
        <p:grpSpPr>
          <a:xfrm>
            <a:off x="7920000" y="2340000"/>
            <a:ext cx="1149480" cy="1080000"/>
            <a:chOff x="7920000" y="2340000"/>
            <a:chExt cx="1149480" cy="1080000"/>
          </a:xfrm>
        </p:grpSpPr>
        <p:grpSp>
          <p:nvGrpSpPr>
            <p:cNvPr id="354" name=""/>
            <p:cNvGrpSpPr/>
            <p:nvPr/>
          </p:nvGrpSpPr>
          <p:grpSpPr>
            <a:xfrm>
              <a:off x="7920000" y="2340000"/>
              <a:ext cx="1149480" cy="684360"/>
              <a:chOff x="7920000" y="2340000"/>
              <a:chExt cx="1149480" cy="684360"/>
            </a:xfrm>
          </p:grpSpPr>
          <p:sp>
            <p:nvSpPr>
              <p:cNvPr id="355" name="Rectangle 28"/>
              <p:cNvSpPr/>
              <p:nvPr/>
            </p:nvSpPr>
            <p:spPr>
              <a:xfrm rot="16200000">
                <a:off x="8445960" y="2400840"/>
                <a:ext cx="97200" cy="114948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356" name="Rectangle 29"/>
              <p:cNvSpPr/>
              <p:nvPr/>
            </p:nvSpPr>
            <p:spPr>
              <a:xfrm rot="16200000">
                <a:off x="8446680" y="2205360"/>
                <a:ext cx="96120" cy="114948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357" name="Rectangle 30"/>
              <p:cNvSpPr/>
              <p:nvPr/>
            </p:nvSpPr>
            <p:spPr>
              <a:xfrm rot="16200000">
                <a:off x="8446320" y="2009160"/>
                <a:ext cx="96840" cy="114948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358" name="Rectangle 31"/>
              <p:cNvSpPr/>
              <p:nvPr/>
            </p:nvSpPr>
            <p:spPr>
              <a:xfrm rot="16200000">
                <a:off x="8446680" y="1813320"/>
                <a:ext cx="96120" cy="114948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</p:grpSp>
        <p:grpSp>
          <p:nvGrpSpPr>
            <p:cNvPr id="359" name=""/>
            <p:cNvGrpSpPr/>
            <p:nvPr/>
          </p:nvGrpSpPr>
          <p:grpSpPr>
            <a:xfrm>
              <a:off x="7920000" y="2735640"/>
              <a:ext cx="1149480" cy="684360"/>
              <a:chOff x="7920000" y="2735640"/>
              <a:chExt cx="1149480" cy="684360"/>
            </a:xfrm>
          </p:grpSpPr>
          <p:sp>
            <p:nvSpPr>
              <p:cNvPr id="360" name="Rectangle 28"/>
              <p:cNvSpPr/>
              <p:nvPr/>
            </p:nvSpPr>
            <p:spPr>
              <a:xfrm rot="16200000">
                <a:off x="8445960" y="2796480"/>
                <a:ext cx="97200" cy="114948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361" name="Rectangle 29"/>
              <p:cNvSpPr/>
              <p:nvPr/>
            </p:nvSpPr>
            <p:spPr>
              <a:xfrm rot="16200000">
                <a:off x="8446680" y="2601000"/>
                <a:ext cx="96120" cy="114948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362" name="Rectangle 30"/>
              <p:cNvSpPr/>
              <p:nvPr/>
            </p:nvSpPr>
            <p:spPr>
              <a:xfrm rot="16200000">
                <a:off x="8445960" y="2404440"/>
                <a:ext cx="97200" cy="114948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363" name="Rectangle 31"/>
              <p:cNvSpPr/>
              <p:nvPr/>
            </p:nvSpPr>
            <p:spPr>
              <a:xfrm rot="16200000">
                <a:off x="8446680" y="2208960"/>
                <a:ext cx="96120" cy="114948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</p:grpSp>
      </p:grpSp>
      <p:grpSp>
        <p:nvGrpSpPr>
          <p:cNvPr id="364" name=""/>
          <p:cNvGrpSpPr/>
          <p:nvPr/>
        </p:nvGrpSpPr>
        <p:grpSpPr>
          <a:xfrm>
            <a:off x="6660000" y="900000"/>
            <a:ext cx="1149480" cy="1080000"/>
            <a:chOff x="6660000" y="900000"/>
            <a:chExt cx="1149480" cy="1080000"/>
          </a:xfrm>
        </p:grpSpPr>
        <p:grpSp>
          <p:nvGrpSpPr>
            <p:cNvPr id="365" name=""/>
            <p:cNvGrpSpPr/>
            <p:nvPr/>
          </p:nvGrpSpPr>
          <p:grpSpPr>
            <a:xfrm>
              <a:off x="6660000" y="900000"/>
              <a:ext cx="1149480" cy="684360"/>
              <a:chOff x="6660000" y="900000"/>
              <a:chExt cx="1149480" cy="684360"/>
            </a:xfrm>
          </p:grpSpPr>
          <p:sp>
            <p:nvSpPr>
              <p:cNvPr id="366" name="Rectangle 28"/>
              <p:cNvSpPr/>
              <p:nvPr/>
            </p:nvSpPr>
            <p:spPr>
              <a:xfrm rot="16200000">
                <a:off x="7185960" y="960840"/>
                <a:ext cx="97200" cy="114948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367" name="Rectangle 29"/>
              <p:cNvSpPr/>
              <p:nvPr/>
            </p:nvSpPr>
            <p:spPr>
              <a:xfrm rot="16200000">
                <a:off x="7186680" y="765360"/>
                <a:ext cx="96120" cy="114948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368" name="Rectangle 30"/>
              <p:cNvSpPr/>
              <p:nvPr/>
            </p:nvSpPr>
            <p:spPr>
              <a:xfrm rot="16200000">
                <a:off x="7186320" y="569160"/>
                <a:ext cx="96840" cy="114948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369" name="Rectangle 31"/>
              <p:cNvSpPr/>
              <p:nvPr/>
            </p:nvSpPr>
            <p:spPr>
              <a:xfrm rot="16200000">
                <a:off x="7186680" y="373320"/>
                <a:ext cx="96120" cy="114948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</p:grpSp>
        <p:grpSp>
          <p:nvGrpSpPr>
            <p:cNvPr id="370" name=""/>
            <p:cNvGrpSpPr/>
            <p:nvPr/>
          </p:nvGrpSpPr>
          <p:grpSpPr>
            <a:xfrm>
              <a:off x="6660000" y="1295640"/>
              <a:ext cx="1149480" cy="684360"/>
              <a:chOff x="6660000" y="1295640"/>
              <a:chExt cx="1149480" cy="684360"/>
            </a:xfrm>
          </p:grpSpPr>
          <p:sp>
            <p:nvSpPr>
              <p:cNvPr id="371" name="Rectangle 28"/>
              <p:cNvSpPr/>
              <p:nvPr/>
            </p:nvSpPr>
            <p:spPr>
              <a:xfrm rot="16200000">
                <a:off x="7185960" y="1356480"/>
                <a:ext cx="97200" cy="114948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372" name="Rectangle 29"/>
              <p:cNvSpPr/>
              <p:nvPr/>
            </p:nvSpPr>
            <p:spPr>
              <a:xfrm rot="16200000">
                <a:off x="7186680" y="1161000"/>
                <a:ext cx="96120" cy="114948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373" name="Rectangle 30"/>
              <p:cNvSpPr/>
              <p:nvPr/>
            </p:nvSpPr>
            <p:spPr>
              <a:xfrm rot="16200000">
                <a:off x="7185960" y="964440"/>
                <a:ext cx="97200" cy="114948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374" name="Rectangle 31"/>
              <p:cNvSpPr/>
              <p:nvPr/>
            </p:nvSpPr>
            <p:spPr>
              <a:xfrm rot="16200000">
                <a:off x="7186680" y="768960"/>
                <a:ext cx="96120" cy="114948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</p:grpSp>
      </p:grpSp>
      <p:grpSp>
        <p:nvGrpSpPr>
          <p:cNvPr id="375" name=""/>
          <p:cNvGrpSpPr/>
          <p:nvPr/>
        </p:nvGrpSpPr>
        <p:grpSpPr>
          <a:xfrm>
            <a:off x="7920000" y="900000"/>
            <a:ext cx="1149480" cy="1080000"/>
            <a:chOff x="7920000" y="900000"/>
            <a:chExt cx="1149480" cy="1080000"/>
          </a:xfrm>
        </p:grpSpPr>
        <p:grpSp>
          <p:nvGrpSpPr>
            <p:cNvPr id="376" name=""/>
            <p:cNvGrpSpPr/>
            <p:nvPr/>
          </p:nvGrpSpPr>
          <p:grpSpPr>
            <a:xfrm>
              <a:off x="7920000" y="900000"/>
              <a:ext cx="1149480" cy="684360"/>
              <a:chOff x="7920000" y="900000"/>
              <a:chExt cx="1149480" cy="684360"/>
            </a:xfrm>
          </p:grpSpPr>
          <p:sp>
            <p:nvSpPr>
              <p:cNvPr id="377" name="Rectangle 28"/>
              <p:cNvSpPr/>
              <p:nvPr/>
            </p:nvSpPr>
            <p:spPr>
              <a:xfrm rot="16200000">
                <a:off x="8445960" y="960840"/>
                <a:ext cx="97200" cy="114948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378" name="Rectangle 29"/>
              <p:cNvSpPr/>
              <p:nvPr/>
            </p:nvSpPr>
            <p:spPr>
              <a:xfrm rot="16200000">
                <a:off x="8446680" y="765360"/>
                <a:ext cx="96120" cy="114948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379" name="Rectangle 30"/>
              <p:cNvSpPr/>
              <p:nvPr/>
            </p:nvSpPr>
            <p:spPr>
              <a:xfrm rot="16200000">
                <a:off x="8446320" y="569160"/>
                <a:ext cx="96840" cy="114948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380" name="Rectangle 31"/>
              <p:cNvSpPr/>
              <p:nvPr/>
            </p:nvSpPr>
            <p:spPr>
              <a:xfrm rot="16200000">
                <a:off x="8446680" y="373320"/>
                <a:ext cx="96120" cy="114948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</p:grpSp>
        <p:grpSp>
          <p:nvGrpSpPr>
            <p:cNvPr id="381" name=""/>
            <p:cNvGrpSpPr/>
            <p:nvPr/>
          </p:nvGrpSpPr>
          <p:grpSpPr>
            <a:xfrm>
              <a:off x="7920000" y="1295640"/>
              <a:ext cx="1149480" cy="684360"/>
              <a:chOff x="7920000" y="1295640"/>
              <a:chExt cx="1149480" cy="684360"/>
            </a:xfrm>
          </p:grpSpPr>
          <p:sp>
            <p:nvSpPr>
              <p:cNvPr id="382" name="Rectangle 28"/>
              <p:cNvSpPr/>
              <p:nvPr/>
            </p:nvSpPr>
            <p:spPr>
              <a:xfrm rot="16200000">
                <a:off x="8445960" y="1356480"/>
                <a:ext cx="97200" cy="114948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383" name="Rectangle 29"/>
              <p:cNvSpPr/>
              <p:nvPr/>
            </p:nvSpPr>
            <p:spPr>
              <a:xfrm rot="16200000">
                <a:off x="8446680" y="1161000"/>
                <a:ext cx="96120" cy="114948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384" name="Rectangle 30"/>
              <p:cNvSpPr/>
              <p:nvPr/>
            </p:nvSpPr>
            <p:spPr>
              <a:xfrm rot="16200000">
                <a:off x="8445960" y="964440"/>
                <a:ext cx="97200" cy="114948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385" name="Rectangle 31"/>
              <p:cNvSpPr/>
              <p:nvPr/>
            </p:nvSpPr>
            <p:spPr>
              <a:xfrm rot="16200000">
                <a:off x="8446680" y="768960"/>
                <a:ext cx="96120" cy="114948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</p:grpSp>
      </p:grpSp>
      <p:grpSp>
        <p:nvGrpSpPr>
          <p:cNvPr id="386" name=""/>
          <p:cNvGrpSpPr/>
          <p:nvPr/>
        </p:nvGrpSpPr>
        <p:grpSpPr>
          <a:xfrm>
            <a:off x="5400000" y="900000"/>
            <a:ext cx="1149480" cy="1080000"/>
            <a:chOff x="5400000" y="900000"/>
            <a:chExt cx="1149480" cy="1080000"/>
          </a:xfrm>
        </p:grpSpPr>
        <p:grpSp>
          <p:nvGrpSpPr>
            <p:cNvPr id="387" name=""/>
            <p:cNvGrpSpPr/>
            <p:nvPr/>
          </p:nvGrpSpPr>
          <p:grpSpPr>
            <a:xfrm>
              <a:off x="5400000" y="900000"/>
              <a:ext cx="1149480" cy="684360"/>
              <a:chOff x="5400000" y="900000"/>
              <a:chExt cx="1149480" cy="684360"/>
            </a:xfrm>
          </p:grpSpPr>
          <p:sp>
            <p:nvSpPr>
              <p:cNvPr id="388" name="Rectangle 28"/>
              <p:cNvSpPr/>
              <p:nvPr/>
            </p:nvSpPr>
            <p:spPr>
              <a:xfrm rot="16200000">
                <a:off x="5925960" y="960840"/>
                <a:ext cx="97200" cy="114948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389" name="Rectangle 29"/>
              <p:cNvSpPr/>
              <p:nvPr/>
            </p:nvSpPr>
            <p:spPr>
              <a:xfrm rot="16200000">
                <a:off x="5926680" y="765360"/>
                <a:ext cx="96120" cy="114948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390" name="Rectangle 30"/>
              <p:cNvSpPr/>
              <p:nvPr/>
            </p:nvSpPr>
            <p:spPr>
              <a:xfrm rot="16200000">
                <a:off x="5926320" y="569160"/>
                <a:ext cx="96840" cy="114948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391" name="Rectangle 31"/>
              <p:cNvSpPr/>
              <p:nvPr/>
            </p:nvSpPr>
            <p:spPr>
              <a:xfrm rot="16200000">
                <a:off x="5926680" y="373320"/>
                <a:ext cx="96120" cy="114948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</p:grpSp>
        <p:grpSp>
          <p:nvGrpSpPr>
            <p:cNvPr id="392" name=""/>
            <p:cNvGrpSpPr/>
            <p:nvPr/>
          </p:nvGrpSpPr>
          <p:grpSpPr>
            <a:xfrm>
              <a:off x="5400000" y="1295640"/>
              <a:ext cx="1149480" cy="684360"/>
              <a:chOff x="5400000" y="1295640"/>
              <a:chExt cx="1149480" cy="684360"/>
            </a:xfrm>
          </p:grpSpPr>
          <p:sp>
            <p:nvSpPr>
              <p:cNvPr id="393" name="Rectangle 28"/>
              <p:cNvSpPr/>
              <p:nvPr/>
            </p:nvSpPr>
            <p:spPr>
              <a:xfrm rot="16200000">
                <a:off x="5925960" y="1356480"/>
                <a:ext cx="97200" cy="114948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394" name="Rectangle 29"/>
              <p:cNvSpPr/>
              <p:nvPr/>
            </p:nvSpPr>
            <p:spPr>
              <a:xfrm rot="16200000">
                <a:off x="5926680" y="1161000"/>
                <a:ext cx="96120" cy="114948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395" name="Rectangle 30"/>
              <p:cNvSpPr/>
              <p:nvPr/>
            </p:nvSpPr>
            <p:spPr>
              <a:xfrm rot="16200000">
                <a:off x="5925960" y="964440"/>
                <a:ext cx="97200" cy="114948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396" name="Rectangle 31"/>
              <p:cNvSpPr/>
              <p:nvPr/>
            </p:nvSpPr>
            <p:spPr>
              <a:xfrm rot="16200000">
                <a:off x="5926680" y="768960"/>
                <a:ext cx="96120" cy="114948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</p:grpSp>
      </p:grpSp>
      <p:grpSp>
        <p:nvGrpSpPr>
          <p:cNvPr id="397" name=""/>
          <p:cNvGrpSpPr/>
          <p:nvPr/>
        </p:nvGrpSpPr>
        <p:grpSpPr>
          <a:xfrm>
            <a:off x="5991840" y="2320920"/>
            <a:ext cx="618480" cy="1121040"/>
            <a:chOff x="5991840" y="2320920"/>
            <a:chExt cx="618480" cy="1121040"/>
          </a:xfrm>
        </p:grpSpPr>
        <p:sp>
          <p:nvSpPr>
            <p:cNvPr id="398" name="Accolade ouvrante 2"/>
            <p:cNvSpPr/>
            <p:nvPr/>
          </p:nvSpPr>
          <p:spPr>
            <a:xfrm flipV="1">
              <a:off x="6357240" y="2320920"/>
              <a:ext cx="253080" cy="1121040"/>
            </a:xfrm>
            <a:prstGeom prst="leftBrace">
              <a:avLst>
                <a:gd name="adj1" fmla="val 35000"/>
                <a:gd name="adj2" fmla="val 50215"/>
              </a:avLst>
            </a:prstGeom>
            <a:noFill/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  <p:sp>
          <p:nvSpPr>
            <p:cNvPr id="399" name="ZoneTexte 40"/>
            <p:cNvSpPr/>
            <p:nvPr/>
          </p:nvSpPr>
          <p:spPr>
            <a:xfrm>
              <a:off x="5991840" y="2559240"/>
              <a:ext cx="480600" cy="5778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b050"/>
                  </a:solidFill>
                  <a:latin typeface="Calibri"/>
                  <a:ea typeface="DejaVu Sans"/>
                </a:rPr>
                <a:t>6</a:t>
              </a:r>
              <a:endParaRPr b="0" lang="fr-FR" sz="3200" spc="-1" strike="noStrike">
                <a:solidFill>
                  <a:srgbClr val="00b050"/>
                </a:solidFill>
                <a:latin typeface="Arial"/>
              </a:endParaRPr>
            </a:p>
          </p:txBody>
        </p:sp>
      </p:grpSp>
      <p:grpSp>
        <p:nvGrpSpPr>
          <p:cNvPr id="400" name=""/>
          <p:cNvGrpSpPr/>
          <p:nvPr/>
        </p:nvGrpSpPr>
        <p:grpSpPr>
          <a:xfrm>
            <a:off x="4808520" y="858240"/>
            <a:ext cx="577440" cy="2686680"/>
            <a:chOff x="4808520" y="858240"/>
            <a:chExt cx="577440" cy="2686680"/>
          </a:xfrm>
        </p:grpSpPr>
        <p:sp>
          <p:nvSpPr>
            <p:cNvPr id="401" name="Accolade ouvrante 3"/>
            <p:cNvSpPr/>
            <p:nvPr/>
          </p:nvSpPr>
          <p:spPr>
            <a:xfrm flipV="1">
              <a:off x="5132880" y="857880"/>
              <a:ext cx="253080" cy="2686680"/>
            </a:xfrm>
            <a:prstGeom prst="leftBrace">
              <a:avLst>
                <a:gd name="adj1" fmla="val 35000"/>
                <a:gd name="adj2" fmla="val 50215"/>
              </a:avLst>
            </a:prstGeom>
            <a:noFill/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  <p:sp>
          <p:nvSpPr>
            <p:cNvPr id="402" name="ZoneTexte 57"/>
            <p:cNvSpPr/>
            <p:nvPr/>
          </p:nvSpPr>
          <p:spPr>
            <a:xfrm>
              <a:off x="4808520" y="1912320"/>
              <a:ext cx="480600" cy="5778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4472c4"/>
                  </a:solidFill>
                  <a:latin typeface="Calibri"/>
                  <a:ea typeface="DejaVu Sans"/>
                </a:rPr>
                <a:t>5</a:t>
              </a:r>
              <a:endParaRPr b="0" lang="fr-FR" sz="3200" spc="-1" strike="noStrike">
                <a:solidFill>
                  <a:srgbClr val="4472c4"/>
                </a:solidFill>
                <a:latin typeface="Arial"/>
              </a:endParaRPr>
            </a:p>
          </p:txBody>
        </p:sp>
      </p:grpSp>
      <p:grpSp>
        <p:nvGrpSpPr>
          <p:cNvPr id="403" name=""/>
          <p:cNvGrpSpPr/>
          <p:nvPr/>
        </p:nvGrpSpPr>
        <p:grpSpPr>
          <a:xfrm>
            <a:off x="2139840" y="1635840"/>
            <a:ext cx="1569960" cy="914040"/>
            <a:chOff x="2139840" y="1635840"/>
            <a:chExt cx="1569960" cy="914040"/>
          </a:xfrm>
        </p:grpSpPr>
        <p:sp>
          <p:nvSpPr>
            <p:cNvPr id="404" name="ZoneTexte 2"/>
            <p:cNvSpPr/>
            <p:nvPr/>
          </p:nvSpPr>
          <p:spPr>
            <a:xfrm>
              <a:off x="2495520" y="1972080"/>
              <a:ext cx="1003320" cy="5778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70c0"/>
                  </a:solidFill>
                  <a:latin typeface="Calibri"/>
                  <a:ea typeface="DejaVu Sans"/>
                </a:rPr>
                <a:t>30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05" name="Accolade ouvrante 4"/>
            <p:cNvSpPr/>
            <p:nvPr/>
          </p:nvSpPr>
          <p:spPr>
            <a:xfrm rot="16200000">
              <a:off x="2763000" y="1012320"/>
              <a:ext cx="323280" cy="1569960"/>
            </a:xfrm>
            <a:prstGeom prst="leftBrace">
              <a:avLst>
                <a:gd name="adj1" fmla="val 35000"/>
                <a:gd name="adj2" fmla="val 50000"/>
              </a:avLst>
            </a:prstGeom>
            <a:noFill/>
            <a:ln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</p:grpSp>
      <p:sp>
        <p:nvSpPr>
          <p:cNvPr id="406" name="ZoneTexte 58"/>
          <p:cNvSpPr/>
          <p:nvPr/>
        </p:nvSpPr>
        <p:spPr>
          <a:xfrm>
            <a:off x="3338280" y="1819080"/>
            <a:ext cx="132696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× </a:t>
            </a:r>
            <a:r>
              <a:rPr b="0" lang="fr-FR" sz="4800" spc="-1" strike="noStrike">
                <a:solidFill>
                  <a:srgbClr val="c00000"/>
                </a:solidFill>
                <a:latin typeface="Calibri"/>
                <a:ea typeface="DejaVu Sans"/>
              </a:rPr>
              <a:t>10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407" name=""/>
          <p:cNvGrpSpPr/>
          <p:nvPr/>
        </p:nvGrpSpPr>
        <p:grpSpPr>
          <a:xfrm>
            <a:off x="2916000" y="2521440"/>
            <a:ext cx="1569960" cy="914040"/>
            <a:chOff x="2916000" y="2521440"/>
            <a:chExt cx="1569960" cy="914040"/>
          </a:xfrm>
        </p:grpSpPr>
        <p:sp>
          <p:nvSpPr>
            <p:cNvPr id="408" name="ZoneTexte 2"/>
            <p:cNvSpPr/>
            <p:nvPr/>
          </p:nvSpPr>
          <p:spPr>
            <a:xfrm>
              <a:off x="3271680" y="2857680"/>
              <a:ext cx="1003320" cy="5778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70c0"/>
                  </a:solidFill>
                  <a:latin typeface="Calibri"/>
                  <a:ea typeface="DejaVu Sans"/>
                </a:rPr>
                <a:t>300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09" name="Accolade ouvrante 4"/>
            <p:cNvSpPr/>
            <p:nvPr/>
          </p:nvSpPr>
          <p:spPr>
            <a:xfrm rot="16200000">
              <a:off x="3539160" y="1897920"/>
              <a:ext cx="323280" cy="1569960"/>
            </a:xfrm>
            <a:prstGeom prst="leftBrace">
              <a:avLst>
                <a:gd name="adj1" fmla="val 35000"/>
                <a:gd name="adj2" fmla="val 50000"/>
              </a:avLst>
            </a:prstGeom>
            <a:noFill/>
            <a:ln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</p:grp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07" dur="indefinite" restart="never" nodeType="tmRoot">
          <p:childTnLst>
            <p:seq>
              <p:cTn id="208" dur="indefinite" nodeType="mainSeq">
                <p:childTnLst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13" dur="500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4" fill="hold">
                      <p:stCondLst>
                        <p:cond delay="indefinite"/>
                      </p:stCondLst>
                      <p:childTnLst>
                        <p:par>
                          <p:cTn id="215" fill="hold">
                            <p:stCondLst>
                              <p:cond delay="0"/>
                            </p:stCondLst>
                            <p:childTnLst>
                              <p:par>
                                <p:cTn id="21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18" dur="500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3" dur="50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4" fill="hold">
                      <p:stCondLst>
                        <p:cond delay="indefinite"/>
                      </p:stCondLst>
                      <p:childTnLst>
                        <p:par>
                          <p:cTn id="225" fill="hold">
                            <p:stCondLst>
                              <p:cond delay="0"/>
                            </p:stCondLst>
                            <p:childTnLst>
                              <p:par>
                                <p:cTn id="22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8" dur="2000"/>
                                        <p:tgtEl>
                                          <p:spTgt spid="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9" fill="hold">
                      <p:stCondLst>
                        <p:cond delay="indefinite"/>
                      </p:stCondLst>
                      <p:childTnLst>
                        <p:par>
                          <p:cTn id="230" fill="hold">
                            <p:stCondLst>
                              <p:cond delay="0"/>
                            </p:stCondLst>
                            <p:childTnLst>
                              <p:par>
                                <p:cTn id="23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33" dur="2000"/>
                                        <p:tgtEl>
                                          <p:spTgt spid="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4" fill="hold">
                      <p:stCondLst>
                        <p:cond delay="indefinite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38" dur="2000"/>
                                        <p:tgtEl>
                                          <p:spTgt spid="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9" fill="hold">
                      <p:stCondLst>
                        <p:cond delay="indefinite"/>
                      </p:stCondLst>
                      <p:childTnLst>
                        <p:par>
                          <p:cTn id="240" fill="hold">
                            <p:stCondLst>
                              <p:cond delay="0"/>
                            </p:stCondLst>
                            <p:childTnLst>
                              <p:par>
                                <p:cTn id="24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43" dur="2000"/>
                                        <p:tgtEl>
                                          <p:spTgt spid="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4" fill="hold">
                      <p:stCondLst>
                        <p:cond delay="indefinite"/>
                      </p:stCondLst>
                      <p:childTnLst>
                        <p:par>
                          <p:cTn id="245" fill="hold">
                            <p:stCondLst>
                              <p:cond delay="0"/>
                            </p:stCondLst>
                            <p:childTnLst>
                              <p:par>
                                <p:cTn id="24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48" dur="2000"/>
                                        <p:tgtEl>
                                          <p:spTgt spid="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9" fill="hold">
                      <p:stCondLst>
                        <p:cond delay="indefinite"/>
                      </p:stCondLst>
                      <p:childTnLst>
                        <p:par>
                          <p:cTn id="250" fill="hold">
                            <p:stCondLst>
                              <p:cond delay="0"/>
                            </p:stCondLst>
                            <p:childTnLst>
                              <p:par>
                                <p:cTn id="25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53" dur="2000"/>
                                        <p:tgtEl>
                                          <p:spTgt spid="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4" fill="hold">
                      <p:stCondLst>
                        <p:cond delay="indefinite"/>
                      </p:stCondLst>
                      <p:childTnLst>
                        <p:par>
                          <p:cTn id="255" fill="hold">
                            <p:stCondLst>
                              <p:cond delay="0"/>
                            </p:stCondLst>
                            <p:childTnLst>
                              <p:par>
                                <p:cTn id="25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58" dur="2000"/>
                                        <p:tgtEl>
                                          <p:spTgt spid="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PlaceHolder 1"/>
          <p:cNvSpPr>
            <a:spLocks noGrp="1"/>
          </p:cNvSpPr>
          <p:nvPr>
            <p:ph type="title"/>
          </p:nvPr>
        </p:nvSpPr>
        <p:spPr>
          <a:xfrm>
            <a:off x="588600" y="348120"/>
            <a:ext cx="2916360" cy="9597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8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 sur l’ardoise 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5/5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2" name="ZoneTexte 3"/>
          <p:cNvSpPr/>
          <p:nvPr/>
        </p:nvSpPr>
        <p:spPr>
          <a:xfrm>
            <a:off x="5663160" y="1800000"/>
            <a:ext cx="263088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57 × 6 = …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3" name="Ellipse 4"/>
          <p:cNvSpPr/>
          <p:nvPr/>
        </p:nvSpPr>
        <p:spPr>
          <a:xfrm>
            <a:off x="5040000" y="1884960"/>
            <a:ext cx="475920" cy="475920"/>
          </a:xfrm>
          <a:prstGeom prst="ellipse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1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4" name="Ellipse 5"/>
          <p:cNvSpPr/>
          <p:nvPr/>
        </p:nvSpPr>
        <p:spPr>
          <a:xfrm>
            <a:off x="5040000" y="2720160"/>
            <a:ext cx="475920" cy="475920"/>
          </a:xfrm>
          <a:prstGeom prst="ellipse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2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5" name="Ellipse 6"/>
          <p:cNvSpPr/>
          <p:nvPr/>
        </p:nvSpPr>
        <p:spPr>
          <a:xfrm>
            <a:off x="5040000" y="3489480"/>
            <a:ext cx="475920" cy="475920"/>
          </a:xfrm>
          <a:prstGeom prst="ellipse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3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6" name="ZoneTexte 9"/>
          <p:cNvSpPr/>
          <p:nvPr/>
        </p:nvSpPr>
        <p:spPr>
          <a:xfrm>
            <a:off x="5663160" y="2635200"/>
            <a:ext cx="263088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72 × 8 = …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7" name="ZoneTexte 10"/>
          <p:cNvSpPr/>
          <p:nvPr/>
        </p:nvSpPr>
        <p:spPr>
          <a:xfrm>
            <a:off x="5663160" y="3404520"/>
            <a:ext cx="263088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84 × 8 = …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8" name=""/>
          <p:cNvSpPr/>
          <p:nvPr/>
        </p:nvSpPr>
        <p:spPr>
          <a:xfrm>
            <a:off x="7871760" y="324000"/>
            <a:ext cx="125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9" name=""/>
          <p:cNvSpPr/>
          <p:nvPr/>
        </p:nvSpPr>
        <p:spPr>
          <a:xfrm>
            <a:off x="3377880" y="385560"/>
            <a:ext cx="107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0" name=""/>
          <p:cNvSpPr/>
          <p:nvPr/>
        </p:nvSpPr>
        <p:spPr>
          <a:xfrm flipV="1">
            <a:off x="450072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04000" bIns="504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421" name="ZoneTexte 26"/>
          <p:cNvSpPr/>
          <p:nvPr/>
        </p:nvSpPr>
        <p:spPr>
          <a:xfrm>
            <a:off x="1271160" y="1800000"/>
            <a:ext cx="263088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3 × 60 = …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2" name="Ellipse 1"/>
          <p:cNvSpPr/>
          <p:nvPr/>
        </p:nvSpPr>
        <p:spPr>
          <a:xfrm>
            <a:off x="648000" y="1884960"/>
            <a:ext cx="475920" cy="475920"/>
          </a:xfrm>
          <a:prstGeom prst="ellipse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1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3" name="Ellipse 2"/>
          <p:cNvSpPr/>
          <p:nvPr/>
        </p:nvSpPr>
        <p:spPr>
          <a:xfrm>
            <a:off x="648000" y="2720160"/>
            <a:ext cx="475920" cy="475920"/>
          </a:xfrm>
          <a:prstGeom prst="ellipse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2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4" name="Ellipse 3"/>
          <p:cNvSpPr/>
          <p:nvPr/>
        </p:nvSpPr>
        <p:spPr>
          <a:xfrm>
            <a:off x="648000" y="3489480"/>
            <a:ext cx="475920" cy="475920"/>
          </a:xfrm>
          <a:prstGeom prst="ellipse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3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5" name="ZoneTexte 27"/>
          <p:cNvSpPr/>
          <p:nvPr/>
        </p:nvSpPr>
        <p:spPr>
          <a:xfrm>
            <a:off x="1271160" y="2635200"/>
            <a:ext cx="263088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7 × 20 = …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6" name="ZoneTexte 28"/>
          <p:cNvSpPr/>
          <p:nvPr/>
        </p:nvSpPr>
        <p:spPr>
          <a:xfrm>
            <a:off x="1271160" y="3404520"/>
            <a:ext cx="263088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8 × 50 = …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PlaceHolder 1"/>
          <p:cNvSpPr>
            <a:spLocks noGrp="1"/>
          </p:cNvSpPr>
          <p:nvPr>
            <p:ph type="title"/>
          </p:nvPr>
        </p:nvSpPr>
        <p:spPr>
          <a:xfrm>
            <a:off x="588600" y="348120"/>
            <a:ext cx="7886160" cy="5259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8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8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5/5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9" name=""/>
          <p:cNvSpPr/>
          <p:nvPr/>
        </p:nvSpPr>
        <p:spPr>
          <a:xfrm>
            <a:off x="3377880" y="385560"/>
            <a:ext cx="107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0" name=""/>
          <p:cNvSpPr/>
          <p:nvPr/>
        </p:nvSpPr>
        <p:spPr>
          <a:xfrm>
            <a:off x="7871760" y="324000"/>
            <a:ext cx="125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1" name=""/>
          <p:cNvSpPr/>
          <p:nvPr/>
        </p:nvSpPr>
        <p:spPr>
          <a:xfrm flipV="1">
            <a:off x="450072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04000" bIns="504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432" name="ZoneTexte 32"/>
          <p:cNvSpPr/>
          <p:nvPr/>
        </p:nvSpPr>
        <p:spPr>
          <a:xfrm>
            <a:off x="1271520" y="1799640"/>
            <a:ext cx="263088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3 × 60 = …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3" name="Ellipse 10"/>
          <p:cNvSpPr/>
          <p:nvPr/>
        </p:nvSpPr>
        <p:spPr>
          <a:xfrm>
            <a:off x="648360" y="1884600"/>
            <a:ext cx="475920" cy="475920"/>
          </a:xfrm>
          <a:prstGeom prst="ellipse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1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4" name="Ellipse 11"/>
          <p:cNvSpPr/>
          <p:nvPr/>
        </p:nvSpPr>
        <p:spPr>
          <a:xfrm>
            <a:off x="648360" y="2719800"/>
            <a:ext cx="475920" cy="475920"/>
          </a:xfrm>
          <a:prstGeom prst="ellipse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2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5" name="Ellipse 12"/>
          <p:cNvSpPr/>
          <p:nvPr/>
        </p:nvSpPr>
        <p:spPr>
          <a:xfrm>
            <a:off x="648360" y="3489120"/>
            <a:ext cx="475920" cy="475920"/>
          </a:xfrm>
          <a:prstGeom prst="ellipse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3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6" name="ZoneTexte 33"/>
          <p:cNvSpPr/>
          <p:nvPr/>
        </p:nvSpPr>
        <p:spPr>
          <a:xfrm>
            <a:off x="1271520" y="2634840"/>
            <a:ext cx="263088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7 × 20 = …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7" name="ZoneTexte 34"/>
          <p:cNvSpPr/>
          <p:nvPr/>
        </p:nvSpPr>
        <p:spPr>
          <a:xfrm>
            <a:off x="1271520" y="3404160"/>
            <a:ext cx="263088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8 × 50 = …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8" name="ZoneTexte 11"/>
          <p:cNvSpPr/>
          <p:nvPr/>
        </p:nvSpPr>
        <p:spPr>
          <a:xfrm>
            <a:off x="5663520" y="1799640"/>
            <a:ext cx="263088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57 × 6 = …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9" name="Ellipse 7"/>
          <p:cNvSpPr/>
          <p:nvPr/>
        </p:nvSpPr>
        <p:spPr>
          <a:xfrm>
            <a:off x="5040360" y="1884600"/>
            <a:ext cx="475920" cy="475920"/>
          </a:xfrm>
          <a:prstGeom prst="ellipse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1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0" name="Ellipse 8"/>
          <p:cNvSpPr/>
          <p:nvPr/>
        </p:nvSpPr>
        <p:spPr>
          <a:xfrm>
            <a:off x="5040360" y="2719800"/>
            <a:ext cx="475920" cy="475920"/>
          </a:xfrm>
          <a:prstGeom prst="ellipse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2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1" name="Ellipse 9"/>
          <p:cNvSpPr/>
          <p:nvPr/>
        </p:nvSpPr>
        <p:spPr>
          <a:xfrm>
            <a:off x="5040360" y="3489120"/>
            <a:ext cx="475920" cy="475920"/>
          </a:xfrm>
          <a:prstGeom prst="ellipse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3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2" name="ZoneTexte 12"/>
          <p:cNvSpPr/>
          <p:nvPr/>
        </p:nvSpPr>
        <p:spPr>
          <a:xfrm>
            <a:off x="5663520" y="2634840"/>
            <a:ext cx="263088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72 × 8 = …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3" name="ZoneTexte 13"/>
          <p:cNvSpPr/>
          <p:nvPr/>
        </p:nvSpPr>
        <p:spPr>
          <a:xfrm>
            <a:off x="5663520" y="3404160"/>
            <a:ext cx="263088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84 × 8 = …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4" name="ZoneTexte 14"/>
          <p:cNvSpPr/>
          <p:nvPr/>
        </p:nvSpPr>
        <p:spPr>
          <a:xfrm>
            <a:off x="2914920" y="2611440"/>
            <a:ext cx="962640" cy="63828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3600" spc="-1" strike="noStrike">
                <a:solidFill>
                  <a:srgbClr val="00b050"/>
                </a:solidFill>
                <a:latin typeface="Calibri"/>
                <a:ea typeface="DejaVu Sans"/>
              </a:rPr>
              <a:t>140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5" name="ZoneTexte 15"/>
          <p:cNvSpPr/>
          <p:nvPr/>
        </p:nvSpPr>
        <p:spPr>
          <a:xfrm>
            <a:off x="2872440" y="3394440"/>
            <a:ext cx="962640" cy="63828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3600" spc="-1" strike="noStrike">
                <a:solidFill>
                  <a:srgbClr val="00b050"/>
                </a:solidFill>
                <a:latin typeface="Calibri"/>
                <a:ea typeface="DejaVu Sans"/>
              </a:rPr>
              <a:t>400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6" name="ZoneTexte 29"/>
          <p:cNvSpPr/>
          <p:nvPr/>
        </p:nvSpPr>
        <p:spPr>
          <a:xfrm>
            <a:off x="7317360" y="1785600"/>
            <a:ext cx="962640" cy="63828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3600" spc="-1" strike="noStrike">
                <a:solidFill>
                  <a:srgbClr val="00b050"/>
                </a:solidFill>
                <a:latin typeface="Calibri"/>
                <a:ea typeface="DejaVu Sans"/>
              </a:rPr>
              <a:t>342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7" name="ZoneTexte 30"/>
          <p:cNvSpPr/>
          <p:nvPr/>
        </p:nvSpPr>
        <p:spPr>
          <a:xfrm>
            <a:off x="7328160" y="2590200"/>
            <a:ext cx="962640" cy="63828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3600" spc="-1" strike="noStrike">
                <a:solidFill>
                  <a:srgbClr val="00b050"/>
                </a:solidFill>
                <a:latin typeface="Calibri"/>
                <a:ea typeface="DejaVu Sans"/>
              </a:rPr>
              <a:t>576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8" name="ZoneTexte 31"/>
          <p:cNvSpPr/>
          <p:nvPr/>
        </p:nvSpPr>
        <p:spPr>
          <a:xfrm>
            <a:off x="7338960" y="3309840"/>
            <a:ext cx="962640" cy="63828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3600" spc="-1" strike="noStrike">
                <a:solidFill>
                  <a:srgbClr val="00b050"/>
                </a:solidFill>
                <a:latin typeface="Calibri"/>
                <a:ea typeface="DejaVu Sans"/>
              </a:rPr>
              <a:t>672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9" name="ZoneTexte 16"/>
          <p:cNvSpPr/>
          <p:nvPr/>
        </p:nvSpPr>
        <p:spPr>
          <a:xfrm>
            <a:off x="2872440" y="1775160"/>
            <a:ext cx="962640" cy="63828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3600" spc="-1" strike="noStrike">
                <a:solidFill>
                  <a:srgbClr val="00b050"/>
                </a:solidFill>
                <a:latin typeface="Calibri"/>
                <a:ea typeface="DejaVu Sans"/>
              </a:rPr>
              <a:t>180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59" dur="indefinite" restart="never" nodeType="tmRoot">
          <p:childTnLst>
            <p:seq>
              <p:cTn id="260" dur="indefinite" nodeType="mainSeq">
                <p:childTnLst>
                  <p:par>
                    <p:cTn id="261" fill="hold">
                      <p:stCondLst>
                        <p:cond delay="indefinite"/>
                      </p:stCondLst>
                      <p:childTnLst>
                        <p:par>
                          <p:cTn id="262" fill="hold">
                            <p:stCondLst>
                              <p:cond delay="0"/>
                            </p:stCondLst>
                            <p:childTnLst>
                              <p:par>
                                <p:cTn id="26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65" dur="2000"/>
                                        <p:tgtEl>
                                          <p:spTgt spid="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6" fill="hold">
                      <p:stCondLst>
                        <p:cond delay="indefinite"/>
                      </p:stCondLst>
                      <p:childTnLst>
                        <p:par>
                          <p:cTn id="267" fill="hold">
                            <p:stCondLst>
                              <p:cond delay="0"/>
                            </p:stCondLst>
                            <p:childTnLst>
                              <p:par>
                                <p:cTn id="26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70" dur="2000"/>
                                        <p:tgtEl>
                                          <p:spTgt spid="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1" fill="hold">
                      <p:stCondLst>
                        <p:cond delay="indefinite"/>
                      </p:stCondLst>
                      <p:childTnLst>
                        <p:par>
                          <p:cTn id="272" fill="hold">
                            <p:stCondLst>
                              <p:cond delay="0"/>
                            </p:stCondLst>
                            <p:childTnLst>
                              <p:par>
                                <p:cTn id="27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75" dur="2000"/>
                                        <p:tgtEl>
                                          <p:spTgt spid="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6" fill="hold">
                      <p:stCondLst>
                        <p:cond delay="indefinite"/>
                      </p:stCondLst>
                      <p:childTnLst>
                        <p:par>
                          <p:cTn id="277" fill="hold">
                            <p:stCondLst>
                              <p:cond delay="0"/>
                            </p:stCondLst>
                            <p:childTnLst>
                              <p:par>
                                <p:cTn id="27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80" dur="2000"/>
                                        <p:tgtEl>
                                          <p:spTgt spid="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1" fill="hold">
                      <p:stCondLst>
                        <p:cond delay="indefinite"/>
                      </p:stCondLst>
                      <p:childTnLst>
                        <p:par>
                          <p:cTn id="282" fill="hold">
                            <p:stCondLst>
                              <p:cond delay="0"/>
                            </p:stCondLst>
                            <p:childTnLst>
                              <p:par>
                                <p:cTn id="28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85" dur="2000"/>
                                        <p:tgtEl>
                                          <p:spTgt spid="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6" fill="hold">
                      <p:stCondLst>
                        <p:cond delay="indefinite"/>
                      </p:stCondLst>
                      <p:childTnLst>
                        <p:par>
                          <p:cTn id="287" fill="hold">
                            <p:stCondLst>
                              <p:cond delay="0"/>
                            </p:stCondLst>
                            <p:childTnLst>
                              <p:par>
                                <p:cTn id="28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90" dur="2000"/>
                                        <p:tgtEl>
                                          <p:spTgt spid="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88600" y="348120"/>
            <a:ext cx="7886160" cy="5259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8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ZoneTexte 2"/>
          <p:cNvSpPr/>
          <p:nvPr/>
        </p:nvSpPr>
        <p:spPr>
          <a:xfrm>
            <a:off x="590400" y="4680000"/>
            <a:ext cx="348336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27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6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"/>
          <p:cNvSpPr/>
          <p:nvPr/>
        </p:nvSpPr>
        <p:spPr>
          <a:xfrm>
            <a:off x="8047080" y="337320"/>
            <a:ext cx="1077480" cy="5374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"/>
          <p:cNvSpPr/>
          <p:nvPr/>
        </p:nvSpPr>
        <p:spPr>
          <a:xfrm>
            <a:off x="7841880" y="3666240"/>
            <a:ext cx="1257480" cy="5374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" name=""/>
          <p:cNvSpPr/>
          <p:nvPr/>
        </p:nvSpPr>
        <p:spPr>
          <a:xfrm>
            <a:off x="180000" y="360036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55" name="ZoneTexte 1"/>
          <p:cNvSpPr/>
          <p:nvPr/>
        </p:nvSpPr>
        <p:spPr>
          <a:xfrm>
            <a:off x="590400" y="1800000"/>
            <a:ext cx="348336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3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20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588600" y="348120"/>
            <a:ext cx="7886160" cy="5259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8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ZoneTexte 24"/>
          <p:cNvSpPr/>
          <p:nvPr/>
        </p:nvSpPr>
        <p:spPr>
          <a:xfrm>
            <a:off x="590400" y="4320000"/>
            <a:ext cx="348336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27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6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" name="ZoneTexte 2"/>
          <p:cNvSpPr/>
          <p:nvPr/>
        </p:nvSpPr>
        <p:spPr>
          <a:xfrm>
            <a:off x="590400" y="5283360"/>
            <a:ext cx="20581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  <a:ea typeface="DejaVu Sans"/>
              </a:rPr>
              <a:t>27 = 20 + 7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ZoneTexte 3"/>
          <p:cNvSpPr/>
          <p:nvPr/>
        </p:nvSpPr>
        <p:spPr>
          <a:xfrm>
            <a:off x="2972160" y="4320000"/>
            <a:ext cx="486648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70c0"/>
                </a:solidFill>
                <a:latin typeface="Calibri"/>
                <a:ea typeface="DejaVu Sans"/>
              </a:rPr>
              <a:t>20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6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+ </a:t>
            </a:r>
            <a:r>
              <a:rPr b="0" lang="fr-FR" sz="4800" spc="-1" strike="noStrike">
                <a:solidFill>
                  <a:srgbClr val="0070c0"/>
                </a:solidFill>
                <a:latin typeface="Calibri"/>
                <a:ea typeface="DejaVu Sans"/>
              </a:rPr>
              <a:t>7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6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"/>
          <p:cNvSpPr/>
          <p:nvPr/>
        </p:nvSpPr>
        <p:spPr>
          <a:xfrm>
            <a:off x="8047440" y="337680"/>
            <a:ext cx="1077480" cy="5374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"/>
          <p:cNvSpPr/>
          <p:nvPr/>
        </p:nvSpPr>
        <p:spPr>
          <a:xfrm>
            <a:off x="7842240" y="3666600"/>
            <a:ext cx="1257480" cy="5374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64" name="ZoneTexte 4"/>
          <p:cNvSpPr/>
          <p:nvPr/>
        </p:nvSpPr>
        <p:spPr>
          <a:xfrm>
            <a:off x="152640" y="1771200"/>
            <a:ext cx="230544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Microsoft YaHei"/>
              </a:rPr>
              <a:t>3 × 20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Rectangle 7"/>
          <p:cNvSpPr/>
          <p:nvPr/>
        </p:nvSpPr>
        <p:spPr>
          <a:xfrm>
            <a:off x="6480360" y="900000"/>
            <a:ext cx="178200" cy="210960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66" name="Rectangle 8"/>
          <p:cNvSpPr/>
          <p:nvPr/>
        </p:nvSpPr>
        <p:spPr>
          <a:xfrm>
            <a:off x="5760360" y="900000"/>
            <a:ext cx="176400" cy="210960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67" name="Rectangle 11"/>
          <p:cNvSpPr/>
          <p:nvPr/>
        </p:nvSpPr>
        <p:spPr>
          <a:xfrm>
            <a:off x="5400360" y="900000"/>
            <a:ext cx="178200" cy="210960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68" name="Rectangle 12"/>
          <p:cNvSpPr/>
          <p:nvPr/>
        </p:nvSpPr>
        <p:spPr>
          <a:xfrm>
            <a:off x="6840360" y="900000"/>
            <a:ext cx="176400" cy="210960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69" name="Rectangle 20"/>
          <p:cNvSpPr/>
          <p:nvPr/>
        </p:nvSpPr>
        <p:spPr>
          <a:xfrm>
            <a:off x="7560360" y="900000"/>
            <a:ext cx="178200" cy="210960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70" name="Rectangle 21"/>
          <p:cNvSpPr/>
          <p:nvPr/>
        </p:nvSpPr>
        <p:spPr>
          <a:xfrm>
            <a:off x="7920360" y="900000"/>
            <a:ext cx="176400" cy="210960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ZoneTexte 24"/>
          <p:cNvSpPr/>
          <p:nvPr/>
        </p:nvSpPr>
        <p:spPr>
          <a:xfrm>
            <a:off x="590400" y="4320000"/>
            <a:ext cx="348336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27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6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ZoneTexte 3"/>
          <p:cNvSpPr/>
          <p:nvPr/>
        </p:nvSpPr>
        <p:spPr>
          <a:xfrm>
            <a:off x="2972160" y="4320000"/>
            <a:ext cx="486648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70c0"/>
                </a:solidFill>
                <a:latin typeface="Calibri"/>
                <a:ea typeface="DejaVu Sans"/>
              </a:rPr>
              <a:t>20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6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+ </a:t>
            </a:r>
            <a:r>
              <a:rPr b="0" lang="fr-FR" sz="4800" spc="-1" strike="noStrike">
                <a:solidFill>
                  <a:srgbClr val="0070c0"/>
                </a:solidFill>
                <a:latin typeface="Calibri"/>
                <a:ea typeface="DejaVu Sans"/>
              </a:rPr>
              <a:t>7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6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74" name=""/>
          <p:cNvGrpSpPr/>
          <p:nvPr/>
        </p:nvGrpSpPr>
        <p:grpSpPr>
          <a:xfrm>
            <a:off x="3263760" y="5045400"/>
            <a:ext cx="1569960" cy="914040"/>
            <a:chOff x="3263760" y="5045400"/>
            <a:chExt cx="1569960" cy="914040"/>
          </a:xfrm>
        </p:grpSpPr>
        <p:sp>
          <p:nvSpPr>
            <p:cNvPr id="75" name="ZoneTexte 2"/>
            <p:cNvSpPr/>
            <p:nvPr/>
          </p:nvSpPr>
          <p:spPr>
            <a:xfrm>
              <a:off x="3619440" y="5381640"/>
              <a:ext cx="1003320" cy="5778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70c0"/>
                  </a:solidFill>
                  <a:latin typeface="Calibri"/>
                  <a:ea typeface="DejaVu Sans"/>
                </a:rPr>
                <a:t>120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76" name="Accolade ouvrante 4"/>
            <p:cNvSpPr/>
            <p:nvPr/>
          </p:nvSpPr>
          <p:spPr>
            <a:xfrm rot="16200000">
              <a:off x="3886920" y="4421880"/>
              <a:ext cx="323280" cy="1569960"/>
            </a:xfrm>
            <a:prstGeom prst="leftBrace">
              <a:avLst>
                <a:gd name="adj1" fmla="val 35000"/>
                <a:gd name="adj2" fmla="val 50000"/>
              </a:avLst>
            </a:prstGeom>
            <a:noFill/>
            <a:ln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</p:grpSp>
      <p:grpSp>
        <p:nvGrpSpPr>
          <p:cNvPr id="77" name="Groupe 6"/>
          <p:cNvGrpSpPr/>
          <p:nvPr/>
        </p:nvGrpSpPr>
        <p:grpSpPr>
          <a:xfrm>
            <a:off x="5177160" y="5070240"/>
            <a:ext cx="1518840" cy="889920"/>
            <a:chOff x="5177160" y="5070240"/>
            <a:chExt cx="1518840" cy="889920"/>
          </a:xfrm>
        </p:grpSpPr>
        <p:sp>
          <p:nvSpPr>
            <p:cNvPr id="78" name="ZoneTexte 7"/>
            <p:cNvSpPr/>
            <p:nvPr/>
          </p:nvSpPr>
          <p:spPr>
            <a:xfrm>
              <a:off x="5578560" y="5383080"/>
              <a:ext cx="71640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70c0"/>
                  </a:solidFill>
                  <a:latin typeface="Calibri"/>
                  <a:ea typeface="DejaVu Sans"/>
                </a:rPr>
                <a:t>42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79" name="Accolade ouvrante 8"/>
            <p:cNvSpPr/>
            <p:nvPr/>
          </p:nvSpPr>
          <p:spPr>
            <a:xfrm rot="16200000">
              <a:off x="5780160" y="4467240"/>
              <a:ext cx="312840" cy="1518840"/>
            </a:xfrm>
            <a:prstGeom prst="leftBrace">
              <a:avLst>
                <a:gd name="adj1" fmla="val 35000"/>
                <a:gd name="adj2" fmla="val 50000"/>
              </a:avLst>
            </a:prstGeom>
            <a:noFill/>
            <a:ln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</p:grpSp>
      <p:sp>
        <p:nvSpPr>
          <p:cNvPr id="80" name="ZoneTexte 9"/>
          <p:cNvSpPr/>
          <p:nvPr/>
        </p:nvSpPr>
        <p:spPr>
          <a:xfrm>
            <a:off x="7009920" y="4320000"/>
            <a:ext cx="128160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ff0000"/>
                </a:solidFill>
                <a:latin typeface="Calibri"/>
                <a:ea typeface="DejaVu Sans"/>
              </a:rPr>
              <a:t>162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"/>
          <p:cNvSpPr/>
          <p:nvPr/>
        </p:nvSpPr>
        <p:spPr>
          <a:xfrm>
            <a:off x="8047440" y="337680"/>
            <a:ext cx="1077480" cy="5374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"/>
          <p:cNvSpPr/>
          <p:nvPr/>
        </p:nvSpPr>
        <p:spPr>
          <a:xfrm>
            <a:off x="7842240" y="3666600"/>
            <a:ext cx="1257480" cy="5374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84" name="ZoneTexte 5"/>
          <p:cNvSpPr/>
          <p:nvPr/>
        </p:nvSpPr>
        <p:spPr>
          <a:xfrm>
            <a:off x="152280" y="1771200"/>
            <a:ext cx="230544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Microsoft YaHei"/>
              </a:rPr>
              <a:t>3 × 20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ZoneTexte 38"/>
          <p:cNvSpPr/>
          <p:nvPr/>
        </p:nvSpPr>
        <p:spPr>
          <a:xfrm>
            <a:off x="4019400" y="1805040"/>
            <a:ext cx="838440" cy="8215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c00000"/>
                </a:solidFill>
                <a:latin typeface="Calibri"/>
                <a:ea typeface="DejaVu Sans"/>
              </a:rPr>
              <a:t>10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" name="Rectangle 13"/>
          <p:cNvSpPr/>
          <p:nvPr/>
        </p:nvSpPr>
        <p:spPr>
          <a:xfrm>
            <a:off x="6480000" y="900000"/>
            <a:ext cx="178200" cy="210960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87" name="Rectangle 16"/>
          <p:cNvSpPr/>
          <p:nvPr/>
        </p:nvSpPr>
        <p:spPr>
          <a:xfrm>
            <a:off x="5760000" y="900000"/>
            <a:ext cx="176400" cy="210960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88" name="Rectangle 17"/>
          <p:cNvSpPr/>
          <p:nvPr/>
        </p:nvSpPr>
        <p:spPr>
          <a:xfrm>
            <a:off x="5400000" y="900000"/>
            <a:ext cx="178200" cy="210960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89" name="Rectangle 18"/>
          <p:cNvSpPr/>
          <p:nvPr/>
        </p:nvSpPr>
        <p:spPr>
          <a:xfrm>
            <a:off x="6840000" y="900000"/>
            <a:ext cx="176400" cy="210960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90" name="Rectangle 19"/>
          <p:cNvSpPr/>
          <p:nvPr/>
        </p:nvSpPr>
        <p:spPr>
          <a:xfrm>
            <a:off x="7560000" y="900000"/>
            <a:ext cx="178200" cy="210960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91" name="Rectangle 22"/>
          <p:cNvSpPr/>
          <p:nvPr/>
        </p:nvSpPr>
        <p:spPr>
          <a:xfrm>
            <a:off x="7920000" y="900000"/>
            <a:ext cx="176400" cy="210960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grpSp>
        <p:nvGrpSpPr>
          <p:cNvPr id="92" name=""/>
          <p:cNvGrpSpPr/>
          <p:nvPr/>
        </p:nvGrpSpPr>
        <p:grpSpPr>
          <a:xfrm>
            <a:off x="5312160" y="2895480"/>
            <a:ext cx="2917440" cy="717120"/>
            <a:chOff x="5312160" y="2895480"/>
            <a:chExt cx="2917440" cy="717120"/>
          </a:xfrm>
        </p:grpSpPr>
        <p:sp>
          <p:nvSpPr>
            <p:cNvPr id="93" name="ZoneTexte 39"/>
            <p:cNvSpPr/>
            <p:nvPr/>
          </p:nvSpPr>
          <p:spPr>
            <a:xfrm>
              <a:off x="6101280" y="3034800"/>
              <a:ext cx="1377360" cy="5778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70c0"/>
                  </a:solidFill>
                  <a:latin typeface="Calibri"/>
                  <a:ea typeface="DejaVu Sans"/>
                </a:rPr>
                <a:t>3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94" name="Accolade ouvrante 1"/>
            <p:cNvSpPr/>
            <p:nvPr/>
          </p:nvSpPr>
          <p:spPr>
            <a:xfrm rot="16200000">
              <a:off x="6639120" y="1568160"/>
              <a:ext cx="263160" cy="2917440"/>
            </a:xfrm>
            <a:prstGeom prst="leftBrace">
              <a:avLst>
                <a:gd name="adj1" fmla="val 35000"/>
                <a:gd name="adj2" fmla="val 50000"/>
              </a:avLst>
            </a:prstGeom>
            <a:noFill/>
            <a:ln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</p:grpSp>
      <p:grpSp>
        <p:nvGrpSpPr>
          <p:cNvPr id="95" name=""/>
          <p:cNvGrpSpPr/>
          <p:nvPr/>
        </p:nvGrpSpPr>
        <p:grpSpPr>
          <a:xfrm>
            <a:off x="5015520" y="196200"/>
            <a:ext cx="1377360" cy="723960"/>
            <a:chOff x="5015520" y="196200"/>
            <a:chExt cx="1377360" cy="723960"/>
          </a:xfrm>
        </p:grpSpPr>
        <p:sp>
          <p:nvSpPr>
            <p:cNvPr id="96" name="Accolade ouvrante 2"/>
            <p:cNvSpPr/>
            <p:nvPr/>
          </p:nvSpPr>
          <p:spPr>
            <a:xfrm flipV="1" rot="5400000">
              <a:off x="5553720" y="472680"/>
              <a:ext cx="225000" cy="669240"/>
            </a:xfrm>
            <a:prstGeom prst="leftBrace">
              <a:avLst>
                <a:gd name="adj1" fmla="val 35000"/>
                <a:gd name="adj2" fmla="val 50215"/>
              </a:avLst>
            </a:prstGeom>
            <a:noFill/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  <p:sp>
          <p:nvSpPr>
            <p:cNvPr id="97" name="ZoneTexte 40"/>
            <p:cNvSpPr/>
            <p:nvPr/>
          </p:nvSpPr>
          <p:spPr>
            <a:xfrm>
              <a:off x="5015520" y="196200"/>
              <a:ext cx="1377360" cy="5778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b050"/>
                  </a:solidFill>
                  <a:latin typeface="Calibri"/>
                  <a:ea typeface="DejaVu Sans"/>
                </a:rPr>
                <a:t>2</a:t>
              </a:r>
              <a:endParaRPr b="0" lang="fr-FR" sz="3200" spc="-1" strike="noStrike">
                <a:solidFill>
                  <a:srgbClr val="00b050"/>
                </a:solidFill>
                <a:latin typeface="Arial"/>
              </a:endParaRPr>
            </a:p>
          </p:txBody>
        </p:sp>
      </p:grpSp>
      <p:sp>
        <p:nvSpPr>
          <p:cNvPr id="98" name="ZoneTexte 41"/>
          <p:cNvSpPr/>
          <p:nvPr/>
        </p:nvSpPr>
        <p:spPr>
          <a:xfrm>
            <a:off x="3134520" y="1833840"/>
            <a:ext cx="990000" cy="8215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2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×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ZoneTexte 42"/>
          <p:cNvSpPr/>
          <p:nvPr/>
        </p:nvSpPr>
        <p:spPr>
          <a:xfrm>
            <a:off x="2238840" y="1814760"/>
            <a:ext cx="971280" cy="8215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70c0"/>
                </a:solidFill>
                <a:latin typeface="Calibri"/>
                <a:ea typeface="DejaVu Sans"/>
              </a:rPr>
              <a:t>3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×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PlaceHolder 3"/>
          <p:cNvSpPr txBox="1"/>
          <p:nvPr/>
        </p:nvSpPr>
        <p:spPr>
          <a:xfrm>
            <a:off x="588600" y="348480"/>
            <a:ext cx="2292840" cy="5259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8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3" dur="indefinite" restart="never" nodeType="tmRoot">
          <p:childTnLst>
            <p:seq>
              <p:cTn id="14" dur="indefinite" nodeType="mainSeq">
                <p:childTnLst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9" dur="2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4" dur="2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9" dur="2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4" dur="2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9" dur="2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4" dur="2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232920" y="3637440"/>
            <a:ext cx="7886160" cy="5259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8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ZoneTexte 2"/>
          <p:cNvSpPr/>
          <p:nvPr/>
        </p:nvSpPr>
        <p:spPr>
          <a:xfrm>
            <a:off x="590400" y="4320000"/>
            <a:ext cx="348336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33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4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"/>
          <p:cNvSpPr/>
          <p:nvPr/>
        </p:nvSpPr>
        <p:spPr>
          <a:xfrm>
            <a:off x="8047440" y="337680"/>
            <a:ext cx="1077480" cy="5374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"/>
          <p:cNvSpPr/>
          <p:nvPr/>
        </p:nvSpPr>
        <p:spPr>
          <a:xfrm>
            <a:off x="7842240" y="3666600"/>
            <a:ext cx="1257480" cy="5374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07" name="ZoneTexte 8"/>
          <p:cNvSpPr/>
          <p:nvPr/>
        </p:nvSpPr>
        <p:spPr>
          <a:xfrm>
            <a:off x="145800" y="932760"/>
            <a:ext cx="230544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Microsoft YaHei"/>
              </a:rPr>
              <a:t>3 × 20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ZoneTexte 43"/>
          <p:cNvSpPr/>
          <p:nvPr/>
        </p:nvSpPr>
        <p:spPr>
          <a:xfrm>
            <a:off x="4012920" y="966600"/>
            <a:ext cx="838440" cy="8215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c00000"/>
                </a:solidFill>
                <a:latin typeface="Calibri"/>
                <a:ea typeface="DejaVu Sans"/>
              </a:rPr>
              <a:t>10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Rectangle 1"/>
          <p:cNvSpPr/>
          <p:nvPr/>
        </p:nvSpPr>
        <p:spPr>
          <a:xfrm>
            <a:off x="6482880" y="899640"/>
            <a:ext cx="178200" cy="210960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10" name="Rectangle 2"/>
          <p:cNvSpPr/>
          <p:nvPr/>
        </p:nvSpPr>
        <p:spPr>
          <a:xfrm>
            <a:off x="5762880" y="899640"/>
            <a:ext cx="176400" cy="210960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11" name="Rectangle 3"/>
          <p:cNvSpPr/>
          <p:nvPr/>
        </p:nvSpPr>
        <p:spPr>
          <a:xfrm>
            <a:off x="5402880" y="899640"/>
            <a:ext cx="178200" cy="210960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12" name="Rectangle 4"/>
          <p:cNvSpPr/>
          <p:nvPr/>
        </p:nvSpPr>
        <p:spPr>
          <a:xfrm>
            <a:off x="6842880" y="899640"/>
            <a:ext cx="176400" cy="210960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13" name="Rectangle 6"/>
          <p:cNvSpPr/>
          <p:nvPr/>
        </p:nvSpPr>
        <p:spPr>
          <a:xfrm>
            <a:off x="7562880" y="899640"/>
            <a:ext cx="178200" cy="210960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14" name="Rectangle 9"/>
          <p:cNvSpPr/>
          <p:nvPr/>
        </p:nvSpPr>
        <p:spPr>
          <a:xfrm>
            <a:off x="7922880" y="899640"/>
            <a:ext cx="176400" cy="210960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grpSp>
        <p:nvGrpSpPr>
          <p:cNvPr id="115" name=""/>
          <p:cNvGrpSpPr/>
          <p:nvPr/>
        </p:nvGrpSpPr>
        <p:grpSpPr>
          <a:xfrm>
            <a:off x="5315040" y="2895120"/>
            <a:ext cx="2917440" cy="717120"/>
            <a:chOff x="5315040" y="2895120"/>
            <a:chExt cx="2917440" cy="717120"/>
          </a:xfrm>
        </p:grpSpPr>
        <p:sp>
          <p:nvSpPr>
            <p:cNvPr id="116" name="ZoneTexte 39"/>
            <p:cNvSpPr/>
            <p:nvPr/>
          </p:nvSpPr>
          <p:spPr>
            <a:xfrm>
              <a:off x="6104160" y="3034440"/>
              <a:ext cx="1377360" cy="5778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70c0"/>
                  </a:solidFill>
                  <a:latin typeface="Calibri"/>
                  <a:ea typeface="DejaVu Sans"/>
                </a:rPr>
                <a:t>3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17" name="Accolade ouvrante 1"/>
            <p:cNvSpPr/>
            <p:nvPr/>
          </p:nvSpPr>
          <p:spPr>
            <a:xfrm rot="16200000">
              <a:off x="6642000" y="1567800"/>
              <a:ext cx="263160" cy="2917440"/>
            </a:xfrm>
            <a:prstGeom prst="leftBrace">
              <a:avLst>
                <a:gd name="adj1" fmla="val 35000"/>
                <a:gd name="adj2" fmla="val 50000"/>
              </a:avLst>
            </a:prstGeom>
            <a:noFill/>
            <a:ln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</p:grpSp>
      <p:grpSp>
        <p:nvGrpSpPr>
          <p:cNvPr id="118" name=""/>
          <p:cNvGrpSpPr/>
          <p:nvPr/>
        </p:nvGrpSpPr>
        <p:grpSpPr>
          <a:xfrm>
            <a:off x="5018400" y="195840"/>
            <a:ext cx="1377360" cy="723960"/>
            <a:chOff x="5018400" y="195840"/>
            <a:chExt cx="1377360" cy="723960"/>
          </a:xfrm>
        </p:grpSpPr>
        <p:sp>
          <p:nvSpPr>
            <p:cNvPr id="119" name="Accolade ouvrante 2"/>
            <p:cNvSpPr/>
            <p:nvPr/>
          </p:nvSpPr>
          <p:spPr>
            <a:xfrm flipV="1" rot="5400000">
              <a:off x="5556600" y="472320"/>
              <a:ext cx="225000" cy="669240"/>
            </a:xfrm>
            <a:prstGeom prst="leftBrace">
              <a:avLst>
                <a:gd name="adj1" fmla="val 35000"/>
                <a:gd name="adj2" fmla="val 50215"/>
              </a:avLst>
            </a:prstGeom>
            <a:noFill/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  <p:sp>
          <p:nvSpPr>
            <p:cNvPr id="120" name="ZoneTexte 40"/>
            <p:cNvSpPr/>
            <p:nvPr/>
          </p:nvSpPr>
          <p:spPr>
            <a:xfrm>
              <a:off x="5018400" y="195840"/>
              <a:ext cx="1377360" cy="5778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b050"/>
                  </a:solidFill>
                  <a:latin typeface="Calibri"/>
                  <a:ea typeface="DejaVu Sans"/>
                </a:rPr>
                <a:t>2</a:t>
              </a:r>
              <a:endParaRPr b="0" lang="fr-FR" sz="3200" spc="-1" strike="noStrike">
                <a:solidFill>
                  <a:srgbClr val="00b050"/>
                </a:solidFill>
                <a:latin typeface="Arial"/>
              </a:endParaRPr>
            </a:p>
          </p:txBody>
        </p:sp>
      </p:grpSp>
      <p:sp>
        <p:nvSpPr>
          <p:cNvPr id="121" name="ZoneTexte 44"/>
          <p:cNvSpPr/>
          <p:nvPr/>
        </p:nvSpPr>
        <p:spPr>
          <a:xfrm>
            <a:off x="3128040" y="995400"/>
            <a:ext cx="990000" cy="8215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2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×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ZoneTexte 45"/>
          <p:cNvSpPr/>
          <p:nvPr/>
        </p:nvSpPr>
        <p:spPr>
          <a:xfrm>
            <a:off x="2232360" y="976320"/>
            <a:ext cx="971280" cy="8215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70c0"/>
                </a:solidFill>
                <a:latin typeface="Calibri"/>
                <a:ea typeface="DejaVu Sans"/>
              </a:rPr>
              <a:t>3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×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PlaceHolder 4"/>
          <p:cNvSpPr txBox="1"/>
          <p:nvPr/>
        </p:nvSpPr>
        <p:spPr>
          <a:xfrm>
            <a:off x="588600" y="348840"/>
            <a:ext cx="7886160" cy="5259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8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24" name=""/>
          <p:cNvGrpSpPr/>
          <p:nvPr/>
        </p:nvGrpSpPr>
        <p:grpSpPr>
          <a:xfrm>
            <a:off x="2139840" y="1635840"/>
            <a:ext cx="1569960" cy="914040"/>
            <a:chOff x="2139840" y="1635840"/>
            <a:chExt cx="1569960" cy="914040"/>
          </a:xfrm>
        </p:grpSpPr>
        <p:sp>
          <p:nvSpPr>
            <p:cNvPr id="125" name="ZoneTexte 2"/>
            <p:cNvSpPr/>
            <p:nvPr/>
          </p:nvSpPr>
          <p:spPr>
            <a:xfrm>
              <a:off x="2495520" y="1972080"/>
              <a:ext cx="1003320" cy="5778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70c0"/>
                  </a:solidFill>
                  <a:latin typeface="Calibri"/>
                  <a:ea typeface="DejaVu Sans"/>
                </a:rPr>
                <a:t>6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26" name="Accolade ouvrante 4"/>
            <p:cNvSpPr/>
            <p:nvPr/>
          </p:nvSpPr>
          <p:spPr>
            <a:xfrm rot="16200000">
              <a:off x="2763000" y="1012320"/>
              <a:ext cx="323280" cy="1569960"/>
            </a:xfrm>
            <a:prstGeom prst="leftBrace">
              <a:avLst>
                <a:gd name="adj1" fmla="val 35000"/>
                <a:gd name="adj2" fmla="val 50000"/>
              </a:avLst>
            </a:prstGeom>
            <a:noFill/>
            <a:ln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</p:grpSp>
      <p:sp>
        <p:nvSpPr>
          <p:cNvPr id="127" name="ZoneTexte 46"/>
          <p:cNvSpPr/>
          <p:nvPr/>
        </p:nvSpPr>
        <p:spPr>
          <a:xfrm>
            <a:off x="3343320" y="1819080"/>
            <a:ext cx="132696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× </a:t>
            </a:r>
            <a:r>
              <a:rPr b="0" lang="fr-FR" sz="4800" spc="-1" strike="noStrike">
                <a:solidFill>
                  <a:srgbClr val="c00000"/>
                </a:solidFill>
                <a:latin typeface="Calibri"/>
                <a:ea typeface="DejaVu Sans"/>
              </a:rPr>
              <a:t>10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28" name=""/>
          <p:cNvGrpSpPr/>
          <p:nvPr/>
        </p:nvGrpSpPr>
        <p:grpSpPr>
          <a:xfrm>
            <a:off x="2921040" y="2521440"/>
            <a:ext cx="1569960" cy="914040"/>
            <a:chOff x="2921040" y="2521440"/>
            <a:chExt cx="1569960" cy="914040"/>
          </a:xfrm>
        </p:grpSpPr>
        <p:sp>
          <p:nvSpPr>
            <p:cNvPr id="129" name="ZoneTexte 2"/>
            <p:cNvSpPr/>
            <p:nvPr/>
          </p:nvSpPr>
          <p:spPr>
            <a:xfrm>
              <a:off x="3276720" y="2857680"/>
              <a:ext cx="1003320" cy="5778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70c0"/>
                  </a:solidFill>
                  <a:latin typeface="Calibri"/>
                  <a:ea typeface="DejaVu Sans"/>
                </a:rPr>
                <a:t>60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30" name="Accolade ouvrante 4"/>
            <p:cNvSpPr/>
            <p:nvPr/>
          </p:nvSpPr>
          <p:spPr>
            <a:xfrm rot="16200000">
              <a:off x="3544200" y="1897920"/>
              <a:ext cx="323280" cy="1569960"/>
            </a:xfrm>
            <a:prstGeom prst="leftBrace">
              <a:avLst>
                <a:gd name="adj1" fmla="val 35000"/>
                <a:gd name="adj2" fmla="val 50000"/>
              </a:avLst>
            </a:prstGeom>
            <a:noFill/>
            <a:ln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131400" y="3713760"/>
            <a:ext cx="7886160" cy="5259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8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ZoneTexte 24"/>
          <p:cNvSpPr/>
          <p:nvPr/>
        </p:nvSpPr>
        <p:spPr>
          <a:xfrm>
            <a:off x="590400" y="4320000"/>
            <a:ext cx="348336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33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4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" name="ZoneTexte 2"/>
          <p:cNvSpPr/>
          <p:nvPr/>
        </p:nvSpPr>
        <p:spPr>
          <a:xfrm>
            <a:off x="590400" y="5283360"/>
            <a:ext cx="20444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  <a:ea typeface="DejaVu Sans"/>
              </a:rPr>
              <a:t>33 = 30 + 3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" name="ZoneTexte 3"/>
          <p:cNvSpPr/>
          <p:nvPr/>
        </p:nvSpPr>
        <p:spPr>
          <a:xfrm>
            <a:off x="2972160" y="4320000"/>
            <a:ext cx="486648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70c0"/>
                </a:solidFill>
                <a:latin typeface="Calibri"/>
                <a:ea typeface="DejaVu Sans"/>
              </a:rPr>
              <a:t>30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4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+ </a:t>
            </a:r>
            <a:r>
              <a:rPr b="0" lang="fr-FR" sz="4800" spc="-1" strike="noStrike">
                <a:solidFill>
                  <a:srgbClr val="0070c0"/>
                </a:solidFill>
                <a:latin typeface="Calibri"/>
                <a:ea typeface="DejaVu Sans"/>
              </a:rPr>
              <a:t>3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4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6" name=""/>
          <p:cNvSpPr/>
          <p:nvPr/>
        </p:nvSpPr>
        <p:spPr>
          <a:xfrm>
            <a:off x="8047440" y="337680"/>
            <a:ext cx="1077480" cy="5374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"/>
          <p:cNvSpPr/>
          <p:nvPr/>
        </p:nvSpPr>
        <p:spPr>
          <a:xfrm>
            <a:off x="7842240" y="3666600"/>
            <a:ext cx="1257480" cy="5374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39" name="ZoneTexte 17"/>
          <p:cNvSpPr/>
          <p:nvPr/>
        </p:nvSpPr>
        <p:spPr>
          <a:xfrm>
            <a:off x="456840" y="1095120"/>
            <a:ext cx="7991640" cy="1552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Multiplier par 20, c’est multiplier par 2 puis par 10.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55" dur="indefinite" restart="never" nodeType="tmRoot">
          <p:childTnLst>
            <p:seq>
              <p:cTn id="56" dur="indefinite" nodeType="mainSeq">
                <p:childTnLst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1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6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140760" y="3691440"/>
            <a:ext cx="7886160" cy="5259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8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" name="ZoneTexte 24"/>
          <p:cNvSpPr/>
          <p:nvPr/>
        </p:nvSpPr>
        <p:spPr>
          <a:xfrm>
            <a:off x="590400" y="4320000"/>
            <a:ext cx="348336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33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4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ZoneTexte 3"/>
          <p:cNvSpPr/>
          <p:nvPr/>
        </p:nvSpPr>
        <p:spPr>
          <a:xfrm>
            <a:off x="2972160" y="4320000"/>
            <a:ext cx="486648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70c0"/>
                </a:solidFill>
                <a:latin typeface="Calibri"/>
                <a:ea typeface="DejaVu Sans"/>
              </a:rPr>
              <a:t>30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4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+ </a:t>
            </a:r>
            <a:r>
              <a:rPr b="0" lang="fr-FR" sz="4800" spc="-1" strike="noStrike">
                <a:solidFill>
                  <a:srgbClr val="0070c0"/>
                </a:solidFill>
                <a:latin typeface="Calibri"/>
                <a:ea typeface="DejaVu Sans"/>
              </a:rPr>
              <a:t>3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4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44" name=""/>
          <p:cNvGrpSpPr/>
          <p:nvPr/>
        </p:nvGrpSpPr>
        <p:grpSpPr>
          <a:xfrm>
            <a:off x="3314880" y="5068440"/>
            <a:ext cx="1518840" cy="890640"/>
            <a:chOff x="3314880" y="5068440"/>
            <a:chExt cx="1518840" cy="890640"/>
          </a:xfrm>
        </p:grpSpPr>
        <p:sp>
          <p:nvSpPr>
            <p:cNvPr id="145" name="ZoneTexte 2"/>
            <p:cNvSpPr/>
            <p:nvPr/>
          </p:nvSpPr>
          <p:spPr>
            <a:xfrm>
              <a:off x="3568680" y="5381280"/>
              <a:ext cx="978120" cy="5778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70c0"/>
                  </a:solidFill>
                  <a:latin typeface="Calibri"/>
                  <a:ea typeface="DejaVu Sans"/>
                </a:rPr>
                <a:t>120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6" name="Accolade ouvrante 4"/>
            <p:cNvSpPr/>
            <p:nvPr/>
          </p:nvSpPr>
          <p:spPr>
            <a:xfrm rot="16200000">
              <a:off x="3917880" y="4465440"/>
              <a:ext cx="312840" cy="1518840"/>
            </a:xfrm>
            <a:prstGeom prst="leftBrace">
              <a:avLst>
                <a:gd name="adj1" fmla="val 35000"/>
                <a:gd name="adj2" fmla="val 50000"/>
              </a:avLst>
            </a:prstGeom>
            <a:noFill/>
            <a:ln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</p:grpSp>
      <p:grpSp>
        <p:nvGrpSpPr>
          <p:cNvPr id="147" name="Groupe 6"/>
          <p:cNvGrpSpPr/>
          <p:nvPr/>
        </p:nvGrpSpPr>
        <p:grpSpPr>
          <a:xfrm>
            <a:off x="5177160" y="5070240"/>
            <a:ext cx="1518840" cy="889920"/>
            <a:chOff x="5177160" y="5070240"/>
            <a:chExt cx="1518840" cy="889920"/>
          </a:xfrm>
        </p:grpSpPr>
        <p:sp>
          <p:nvSpPr>
            <p:cNvPr id="148" name="ZoneTexte 7"/>
            <p:cNvSpPr/>
            <p:nvPr/>
          </p:nvSpPr>
          <p:spPr>
            <a:xfrm>
              <a:off x="5578560" y="5383080"/>
              <a:ext cx="71640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70c0"/>
                  </a:solidFill>
                  <a:latin typeface="Calibri"/>
                  <a:ea typeface="DejaVu Sans"/>
                </a:rPr>
                <a:t>12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9" name="Accolade ouvrante 8"/>
            <p:cNvSpPr/>
            <p:nvPr/>
          </p:nvSpPr>
          <p:spPr>
            <a:xfrm rot="16200000">
              <a:off x="5780160" y="4467240"/>
              <a:ext cx="312840" cy="1518840"/>
            </a:xfrm>
            <a:prstGeom prst="leftBrace">
              <a:avLst>
                <a:gd name="adj1" fmla="val 35000"/>
                <a:gd name="adj2" fmla="val 50000"/>
              </a:avLst>
            </a:prstGeom>
            <a:noFill/>
            <a:ln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</p:grpSp>
      <p:sp>
        <p:nvSpPr>
          <p:cNvPr id="150" name="ZoneTexte 9"/>
          <p:cNvSpPr/>
          <p:nvPr/>
        </p:nvSpPr>
        <p:spPr>
          <a:xfrm>
            <a:off x="7039440" y="4320000"/>
            <a:ext cx="1520280" cy="8215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ff0000"/>
                </a:solidFill>
                <a:latin typeface="Calibri"/>
                <a:ea typeface="DejaVu Sans"/>
              </a:rPr>
              <a:t>132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1" name=""/>
          <p:cNvSpPr/>
          <p:nvPr/>
        </p:nvSpPr>
        <p:spPr>
          <a:xfrm>
            <a:off x="8047440" y="337680"/>
            <a:ext cx="1077480" cy="5374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2" name=""/>
          <p:cNvSpPr/>
          <p:nvPr/>
        </p:nvSpPr>
        <p:spPr>
          <a:xfrm>
            <a:off x="7842240" y="3666600"/>
            <a:ext cx="1257480" cy="5374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3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54" name="ZoneTexte 18"/>
          <p:cNvSpPr/>
          <p:nvPr/>
        </p:nvSpPr>
        <p:spPr>
          <a:xfrm>
            <a:off x="590400" y="1800000"/>
            <a:ext cx="357480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Microsoft YaHei"/>
              </a:rPr>
              <a:t>3 × 40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" name="PlaceHolder 5"/>
          <p:cNvSpPr txBox="1"/>
          <p:nvPr/>
        </p:nvSpPr>
        <p:spPr>
          <a:xfrm>
            <a:off x="588600" y="348480"/>
            <a:ext cx="7886160" cy="5259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8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67" dur="indefinite" restart="never" nodeType="tmRoot">
          <p:childTnLst>
            <p:seq>
              <p:cTn id="68" dur="indefinite" nodeType="mainSeq">
                <p:childTnLst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3" dur="2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8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3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PlaceHolder 1"/>
          <p:cNvSpPr>
            <a:spLocks noGrp="1"/>
          </p:cNvSpPr>
          <p:nvPr>
            <p:ph type="title"/>
          </p:nvPr>
        </p:nvSpPr>
        <p:spPr>
          <a:xfrm>
            <a:off x="198000" y="3697560"/>
            <a:ext cx="7886160" cy="5259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8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8" name="ZoneTexte 2"/>
          <p:cNvSpPr/>
          <p:nvPr/>
        </p:nvSpPr>
        <p:spPr>
          <a:xfrm>
            <a:off x="590400" y="4320000"/>
            <a:ext cx="348336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62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3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9" name=""/>
          <p:cNvSpPr/>
          <p:nvPr/>
        </p:nvSpPr>
        <p:spPr>
          <a:xfrm>
            <a:off x="8047440" y="337680"/>
            <a:ext cx="1077480" cy="5374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0" name=""/>
          <p:cNvSpPr/>
          <p:nvPr/>
        </p:nvSpPr>
        <p:spPr>
          <a:xfrm>
            <a:off x="7842240" y="3666600"/>
            <a:ext cx="1257480" cy="5374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1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62" name="PlaceHolder 6"/>
          <p:cNvSpPr txBox="1"/>
          <p:nvPr/>
        </p:nvSpPr>
        <p:spPr>
          <a:xfrm>
            <a:off x="588600" y="348480"/>
            <a:ext cx="7886160" cy="5259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8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3" name="ZoneTexte 19"/>
          <p:cNvSpPr/>
          <p:nvPr/>
        </p:nvSpPr>
        <p:spPr>
          <a:xfrm>
            <a:off x="153000" y="1771200"/>
            <a:ext cx="230544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Microsoft YaHei"/>
              </a:rPr>
              <a:t>3 × 40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64" name=""/>
          <p:cNvGrpSpPr/>
          <p:nvPr/>
        </p:nvGrpSpPr>
        <p:grpSpPr>
          <a:xfrm>
            <a:off x="7560720" y="900000"/>
            <a:ext cx="1255680" cy="2109600"/>
            <a:chOff x="7560720" y="900000"/>
            <a:chExt cx="1255680" cy="2109600"/>
          </a:xfrm>
        </p:grpSpPr>
        <p:sp>
          <p:nvSpPr>
            <p:cNvPr id="165" name="Rectangle 24"/>
            <p:cNvSpPr/>
            <p:nvPr/>
          </p:nvSpPr>
          <p:spPr>
            <a:xfrm>
              <a:off x="7560720" y="900000"/>
              <a:ext cx="178200" cy="2109600"/>
            </a:xfrm>
            <a:prstGeom prst="rect">
              <a:avLst/>
            </a:prstGeom>
            <a:solidFill>
              <a:srgbClr val="ff0000"/>
            </a:solidFill>
            <a:ln w="126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166" name="Rectangle 25"/>
            <p:cNvSpPr/>
            <p:nvPr/>
          </p:nvSpPr>
          <p:spPr>
            <a:xfrm>
              <a:off x="7920720" y="900000"/>
              <a:ext cx="176400" cy="2109600"/>
            </a:xfrm>
            <a:prstGeom prst="rect">
              <a:avLst/>
            </a:prstGeom>
            <a:solidFill>
              <a:srgbClr val="ff0000"/>
            </a:solidFill>
            <a:ln w="126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167" name="Rectangle 10"/>
            <p:cNvSpPr/>
            <p:nvPr/>
          </p:nvSpPr>
          <p:spPr>
            <a:xfrm>
              <a:off x="8280000" y="900000"/>
              <a:ext cx="178200" cy="2109600"/>
            </a:xfrm>
            <a:prstGeom prst="rect">
              <a:avLst/>
            </a:prstGeom>
            <a:solidFill>
              <a:srgbClr val="ff0000"/>
            </a:solidFill>
            <a:ln w="126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168" name="Rectangle 23"/>
            <p:cNvSpPr/>
            <p:nvPr/>
          </p:nvSpPr>
          <p:spPr>
            <a:xfrm>
              <a:off x="8640000" y="900000"/>
              <a:ext cx="176400" cy="2109600"/>
            </a:xfrm>
            <a:prstGeom prst="rect">
              <a:avLst/>
            </a:prstGeom>
            <a:solidFill>
              <a:srgbClr val="ff0000"/>
            </a:solidFill>
            <a:ln w="126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</p:grpSp>
      <p:grpSp>
        <p:nvGrpSpPr>
          <p:cNvPr id="169" name=""/>
          <p:cNvGrpSpPr/>
          <p:nvPr/>
        </p:nvGrpSpPr>
        <p:grpSpPr>
          <a:xfrm>
            <a:off x="5760000" y="900000"/>
            <a:ext cx="1255680" cy="2109600"/>
            <a:chOff x="5760000" y="900000"/>
            <a:chExt cx="1255680" cy="2109600"/>
          </a:xfrm>
        </p:grpSpPr>
        <p:sp>
          <p:nvSpPr>
            <p:cNvPr id="170" name="Rectangle 14"/>
            <p:cNvSpPr/>
            <p:nvPr/>
          </p:nvSpPr>
          <p:spPr>
            <a:xfrm>
              <a:off x="5760000" y="900000"/>
              <a:ext cx="178200" cy="2109600"/>
            </a:xfrm>
            <a:prstGeom prst="rect">
              <a:avLst/>
            </a:prstGeom>
            <a:solidFill>
              <a:srgbClr val="ff0000"/>
            </a:solidFill>
            <a:ln w="126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171" name="Rectangle 15"/>
            <p:cNvSpPr/>
            <p:nvPr/>
          </p:nvSpPr>
          <p:spPr>
            <a:xfrm>
              <a:off x="6120000" y="900000"/>
              <a:ext cx="176400" cy="2109600"/>
            </a:xfrm>
            <a:prstGeom prst="rect">
              <a:avLst/>
            </a:prstGeom>
            <a:solidFill>
              <a:srgbClr val="ff0000"/>
            </a:solidFill>
            <a:ln w="126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172" name="Rectangle 26"/>
            <p:cNvSpPr/>
            <p:nvPr/>
          </p:nvSpPr>
          <p:spPr>
            <a:xfrm>
              <a:off x="6479280" y="900000"/>
              <a:ext cx="178200" cy="2109600"/>
            </a:xfrm>
            <a:prstGeom prst="rect">
              <a:avLst/>
            </a:prstGeom>
            <a:solidFill>
              <a:srgbClr val="ff0000"/>
            </a:solidFill>
            <a:ln w="126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173" name="Rectangle 27"/>
            <p:cNvSpPr/>
            <p:nvPr/>
          </p:nvSpPr>
          <p:spPr>
            <a:xfrm>
              <a:off x="6839280" y="900000"/>
              <a:ext cx="176400" cy="2109600"/>
            </a:xfrm>
            <a:prstGeom prst="rect">
              <a:avLst/>
            </a:prstGeom>
            <a:solidFill>
              <a:srgbClr val="ff0000"/>
            </a:solidFill>
            <a:ln w="126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</p:grpSp>
      <p:grpSp>
        <p:nvGrpSpPr>
          <p:cNvPr id="174" name=""/>
          <p:cNvGrpSpPr/>
          <p:nvPr/>
        </p:nvGrpSpPr>
        <p:grpSpPr>
          <a:xfrm>
            <a:off x="3960000" y="900000"/>
            <a:ext cx="1255680" cy="2109600"/>
            <a:chOff x="3960000" y="900000"/>
            <a:chExt cx="1255680" cy="2109600"/>
          </a:xfrm>
        </p:grpSpPr>
        <p:sp>
          <p:nvSpPr>
            <p:cNvPr id="175" name="Rectangle 28"/>
            <p:cNvSpPr/>
            <p:nvPr/>
          </p:nvSpPr>
          <p:spPr>
            <a:xfrm>
              <a:off x="3960000" y="900000"/>
              <a:ext cx="178200" cy="2109600"/>
            </a:xfrm>
            <a:prstGeom prst="rect">
              <a:avLst/>
            </a:prstGeom>
            <a:solidFill>
              <a:srgbClr val="ff0000"/>
            </a:solidFill>
            <a:ln w="126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176" name="Rectangle 29"/>
            <p:cNvSpPr/>
            <p:nvPr/>
          </p:nvSpPr>
          <p:spPr>
            <a:xfrm>
              <a:off x="4320000" y="900000"/>
              <a:ext cx="176400" cy="2109600"/>
            </a:xfrm>
            <a:prstGeom prst="rect">
              <a:avLst/>
            </a:prstGeom>
            <a:solidFill>
              <a:srgbClr val="ff0000"/>
            </a:solidFill>
            <a:ln w="126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177" name="Rectangle 30"/>
            <p:cNvSpPr/>
            <p:nvPr/>
          </p:nvSpPr>
          <p:spPr>
            <a:xfrm>
              <a:off x="4679280" y="900000"/>
              <a:ext cx="178200" cy="2109600"/>
            </a:xfrm>
            <a:prstGeom prst="rect">
              <a:avLst/>
            </a:prstGeom>
            <a:solidFill>
              <a:srgbClr val="ff0000"/>
            </a:solidFill>
            <a:ln w="126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178" name="Rectangle 31"/>
            <p:cNvSpPr/>
            <p:nvPr/>
          </p:nvSpPr>
          <p:spPr>
            <a:xfrm>
              <a:off x="5039280" y="900000"/>
              <a:ext cx="176400" cy="2109600"/>
            </a:xfrm>
            <a:prstGeom prst="rect">
              <a:avLst/>
            </a:prstGeom>
            <a:solidFill>
              <a:srgbClr val="ff0000"/>
            </a:solidFill>
            <a:ln w="126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</p:grp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84" dur="indefinite" restart="never" nodeType="tmRoot">
          <p:childTnLst>
            <p:seq>
              <p:cTn id="85" dur="indefinite" nodeType="mainSeq">
                <p:childTnLst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0" dur="20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5" dur="2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0" dur="20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PlaceHolder 1"/>
          <p:cNvSpPr>
            <a:spLocks noGrp="1"/>
          </p:cNvSpPr>
          <p:nvPr>
            <p:ph type="title"/>
          </p:nvPr>
        </p:nvSpPr>
        <p:spPr>
          <a:xfrm>
            <a:off x="588600" y="348120"/>
            <a:ext cx="7886160" cy="5259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8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0" name="ZoneTexte 24"/>
          <p:cNvSpPr/>
          <p:nvPr/>
        </p:nvSpPr>
        <p:spPr>
          <a:xfrm>
            <a:off x="590400" y="4320000"/>
            <a:ext cx="348336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62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3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2" name="ZoneTexte 2"/>
          <p:cNvSpPr/>
          <p:nvPr/>
        </p:nvSpPr>
        <p:spPr>
          <a:xfrm>
            <a:off x="590400" y="5283360"/>
            <a:ext cx="20581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  <a:ea typeface="DejaVu Sans"/>
              </a:rPr>
              <a:t>62 = 60 + 2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3" name="ZoneTexte 3"/>
          <p:cNvSpPr/>
          <p:nvPr/>
        </p:nvSpPr>
        <p:spPr>
          <a:xfrm>
            <a:off x="2972160" y="4320000"/>
            <a:ext cx="486648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70c0"/>
                </a:solidFill>
                <a:latin typeface="Calibri"/>
                <a:ea typeface="DejaVu Sans"/>
              </a:rPr>
              <a:t>60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3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+ </a:t>
            </a:r>
            <a:r>
              <a:rPr b="0" lang="fr-FR" sz="4800" spc="-1" strike="noStrike">
                <a:solidFill>
                  <a:srgbClr val="0070c0"/>
                </a:solidFill>
                <a:latin typeface="Calibri"/>
                <a:ea typeface="DejaVu Sans"/>
              </a:rPr>
              <a:t>2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3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4" name=""/>
          <p:cNvSpPr/>
          <p:nvPr/>
        </p:nvSpPr>
        <p:spPr>
          <a:xfrm>
            <a:off x="8047440" y="337680"/>
            <a:ext cx="1077480" cy="5374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5" name=""/>
          <p:cNvSpPr/>
          <p:nvPr/>
        </p:nvSpPr>
        <p:spPr>
          <a:xfrm>
            <a:off x="7842240" y="3666600"/>
            <a:ext cx="1257480" cy="5374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6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87" name="ZoneTexte 20"/>
          <p:cNvSpPr/>
          <p:nvPr/>
        </p:nvSpPr>
        <p:spPr>
          <a:xfrm>
            <a:off x="152280" y="1771200"/>
            <a:ext cx="230544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Microsoft YaHei"/>
              </a:rPr>
              <a:t>3 × 40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8" name="ZoneTexte 47"/>
          <p:cNvSpPr/>
          <p:nvPr/>
        </p:nvSpPr>
        <p:spPr>
          <a:xfrm>
            <a:off x="4019400" y="1805040"/>
            <a:ext cx="838440" cy="8215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c00000"/>
                </a:solidFill>
                <a:latin typeface="Calibri"/>
                <a:ea typeface="DejaVu Sans"/>
              </a:rPr>
              <a:t>10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9" name="ZoneTexte 48"/>
          <p:cNvSpPr/>
          <p:nvPr/>
        </p:nvSpPr>
        <p:spPr>
          <a:xfrm>
            <a:off x="3134520" y="1833840"/>
            <a:ext cx="990000" cy="8215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4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×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0" name="ZoneTexte 49"/>
          <p:cNvSpPr/>
          <p:nvPr/>
        </p:nvSpPr>
        <p:spPr>
          <a:xfrm>
            <a:off x="2238840" y="1814760"/>
            <a:ext cx="971280" cy="8215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70c0"/>
                </a:solidFill>
                <a:latin typeface="Calibri"/>
                <a:ea typeface="DejaVu Sans"/>
              </a:rPr>
              <a:t>3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×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1" name="Rectangle 32"/>
          <p:cNvSpPr/>
          <p:nvPr/>
        </p:nvSpPr>
        <p:spPr>
          <a:xfrm>
            <a:off x="8179200" y="1019160"/>
            <a:ext cx="105480" cy="125280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92" name="Rectangle 33"/>
          <p:cNvSpPr/>
          <p:nvPr/>
        </p:nvSpPr>
        <p:spPr>
          <a:xfrm>
            <a:off x="8392680" y="1019160"/>
            <a:ext cx="104400" cy="125280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93" name="Rectangle 34"/>
          <p:cNvSpPr/>
          <p:nvPr/>
        </p:nvSpPr>
        <p:spPr>
          <a:xfrm>
            <a:off x="8605440" y="1019160"/>
            <a:ext cx="105840" cy="125280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94" name="Rectangle 35"/>
          <p:cNvSpPr/>
          <p:nvPr/>
        </p:nvSpPr>
        <p:spPr>
          <a:xfrm>
            <a:off x="8818920" y="1019160"/>
            <a:ext cx="104760" cy="125280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95" name="Rectangle 36"/>
          <p:cNvSpPr/>
          <p:nvPr/>
        </p:nvSpPr>
        <p:spPr>
          <a:xfrm>
            <a:off x="7111080" y="1019160"/>
            <a:ext cx="105840" cy="125280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96" name="Rectangle 37"/>
          <p:cNvSpPr/>
          <p:nvPr/>
        </p:nvSpPr>
        <p:spPr>
          <a:xfrm>
            <a:off x="7324560" y="1019160"/>
            <a:ext cx="104760" cy="125280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97" name="Rectangle 38"/>
          <p:cNvSpPr/>
          <p:nvPr/>
        </p:nvSpPr>
        <p:spPr>
          <a:xfrm>
            <a:off x="7537680" y="1019160"/>
            <a:ext cx="105840" cy="125280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98" name="Rectangle 39"/>
          <p:cNvSpPr/>
          <p:nvPr/>
        </p:nvSpPr>
        <p:spPr>
          <a:xfrm>
            <a:off x="7751160" y="1019160"/>
            <a:ext cx="104760" cy="125280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99" name="Rectangle 40"/>
          <p:cNvSpPr/>
          <p:nvPr/>
        </p:nvSpPr>
        <p:spPr>
          <a:xfrm>
            <a:off x="6043680" y="1019160"/>
            <a:ext cx="105840" cy="125280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00" name="Rectangle 41"/>
          <p:cNvSpPr/>
          <p:nvPr/>
        </p:nvSpPr>
        <p:spPr>
          <a:xfrm>
            <a:off x="6257160" y="1019160"/>
            <a:ext cx="104760" cy="125280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01" name="Rectangle 42"/>
          <p:cNvSpPr/>
          <p:nvPr/>
        </p:nvSpPr>
        <p:spPr>
          <a:xfrm>
            <a:off x="6470280" y="1019160"/>
            <a:ext cx="105480" cy="125280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02" name="Rectangle 43"/>
          <p:cNvSpPr/>
          <p:nvPr/>
        </p:nvSpPr>
        <p:spPr>
          <a:xfrm>
            <a:off x="6683760" y="1019160"/>
            <a:ext cx="104400" cy="125280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grpSp>
        <p:nvGrpSpPr>
          <p:cNvPr id="203" name=""/>
          <p:cNvGrpSpPr/>
          <p:nvPr/>
        </p:nvGrpSpPr>
        <p:grpSpPr>
          <a:xfrm>
            <a:off x="5703120" y="294480"/>
            <a:ext cx="1548000" cy="813600"/>
            <a:chOff x="5703120" y="294480"/>
            <a:chExt cx="1548000" cy="813600"/>
          </a:xfrm>
        </p:grpSpPr>
        <p:sp>
          <p:nvSpPr>
            <p:cNvPr id="204" name="Accolade ouvrante 2"/>
            <p:cNvSpPr/>
            <p:nvPr/>
          </p:nvSpPr>
          <p:spPr>
            <a:xfrm flipV="1" rot="5400000">
              <a:off x="6307920" y="605160"/>
              <a:ext cx="253080" cy="752040"/>
            </a:xfrm>
            <a:prstGeom prst="leftBrace">
              <a:avLst>
                <a:gd name="adj1" fmla="val 35000"/>
                <a:gd name="adj2" fmla="val 50215"/>
              </a:avLst>
            </a:prstGeom>
            <a:noFill/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  <p:sp>
          <p:nvSpPr>
            <p:cNvPr id="205" name="ZoneTexte 40"/>
            <p:cNvSpPr/>
            <p:nvPr/>
          </p:nvSpPr>
          <p:spPr>
            <a:xfrm>
              <a:off x="5703120" y="294480"/>
              <a:ext cx="1548000" cy="5778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b050"/>
                  </a:solidFill>
                  <a:latin typeface="Calibri"/>
                  <a:ea typeface="DejaVu Sans"/>
                </a:rPr>
                <a:t>4</a:t>
              </a:r>
              <a:endParaRPr b="0" lang="fr-FR" sz="3200" spc="-1" strike="noStrike">
                <a:solidFill>
                  <a:srgbClr val="00b050"/>
                </a:solidFill>
                <a:latin typeface="Arial"/>
              </a:endParaRPr>
            </a:p>
          </p:txBody>
        </p:sp>
      </p:grpSp>
      <p:grpSp>
        <p:nvGrpSpPr>
          <p:cNvPr id="206" name=""/>
          <p:cNvGrpSpPr/>
          <p:nvPr/>
        </p:nvGrpSpPr>
        <p:grpSpPr>
          <a:xfrm>
            <a:off x="6011640" y="2275920"/>
            <a:ext cx="2917440" cy="717120"/>
            <a:chOff x="6011640" y="2275920"/>
            <a:chExt cx="2917440" cy="717120"/>
          </a:xfrm>
        </p:grpSpPr>
        <p:sp>
          <p:nvSpPr>
            <p:cNvPr id="207" name="ZoneTexte 39"/>
            <p:cNvSpPr/>
            <p:nvPr/>
          </p:nvSpPr>
          <p:spPr>
            <a:xfrm>
              <a:off x="6800760" y="2415240"/>
              <a:ext cx="1377360" cy="5778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70c0"/>
                  </a:solidFill>
                  <a:latin typeface="Calibri"/>
                  <a:ea typeface="DejaVu Sans"/>
                </a:rPr>
                <a:t>3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08" name="Accolade ouvrante 1"/>
            <p:cNvSpPr/>
            <p:nvPr/>
          </p:nvSpPr>
          <p:spPr>
            <a:xfrm rot="16200000">
              <a:off x="7338600" y="948600"/>
              <a:ext cx="263160" cy="2917440"/>
            </a:xfrm>
            <a:prstGeom prst="leftBrace">
              <a:avLst>
                <a:gd name="adj1" fmla="val 35000"/>
                <a:gd name="adj2" fmla="val 50000"/>
              </a:avLst>
            </a:prstGeom>
            <a:noFill/>
            <a:ln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</p:grp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01" dur="indefinite" restart="never" nodeType="tmRoot">
          <p:childTnLst>
            <p:seq>
              <p:cTn id="102" dur="indefinite" nodeType="mainSeq">
                <p:childTnLst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7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2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7" dur="20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2" dur="20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7" dur="20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2" dur="20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7" dur="2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77</TotalTime>
  <Application>LibreOffice/7.4.3.2$Windows_X86_64 LibreOffice_project/1048a8393ae2eeec98dff31b5c133c5f1d08b890</Application>
  <AppVersion>15.0000</AppVersion>
  <Words>274</Words>
  <Paragraphs>92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2025-12-24T10:53:24Z</dcterms:modified>
  <cp:revision>104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15</vt:i4>
  </property>
</Properties>
</file>